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notesMasterIdLst>
    <p:notesMasterId r:id="rId56"/>
  </p:notesMasterIdLst>
  <p:handoutMasterIdLst>
    <p:handoutMasterId r:id="rId57"/>
  </p:handout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</p:sldIdLst>
  <p:sldSz cx="9144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81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0F2D8AF1-54BA-4A02-AC7C-B298D4E3390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it-IT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48551D9-BC0D-4E92-8864-B9A6F39FD50D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it-IT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2AA4C08-4BD5-46A9-82BE-F2C70F0ADD21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it-IT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D5F5D4D-7703-49A7-BF4F-1AD4AF603906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D289CF60-5764-4EB0-A510-81B868555FAE}" type="slidenum">
              <a:t>‹N›</a:t>
            </a:fld>
            <a:endParaRPr lang="it-IT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7392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95734CC-D52E-4A6B-B925-76501A5EF8DD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cap="sq">
            <a:noFill/>
            <a:prstDash val="solid"/>
          </a:ln>
        </p:spPr>
        <p:txBody>
          <a:bodyPr vert="horz" wrap="none" lIns="90000" tIns="45000" rIns="90000" bIns="45000" anchor="ctr" anchorCtr="1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D0BF06FF-5926-4FBA-AFC3-875044E17FA7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2C6719D2-A8F0-4965-81EA-3763707E5110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0827B57E-FAAF-4980-B25D-840B6FA0B3B4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97D3BD09-1B16-43F9-BA26-F269504432E9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C3B92CAF-D3DF-43F1-B7A3-23B689073581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3C69EDE3-ADA5-4E68-8481-2C2BEB468A6F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9188688F-BFAE-4B67-B59C-6BAFCE81737C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CB37FDB6-21F2-44F9-A2BB-C8D5AF915924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86CF9050-EE93-46CD-9FB1-FDC5F3DF5DA9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646B8529-9658-4452-99A6-8795C214CDB5}"/>
              </a:ext>
            </a:extLst>
          </p:cNvPr>
          <p:cNvSpPr/>
          <p:nvPr/>
        </p:nvSpPr>
        <p:spPr>
          <a:xfrm>
            <a:off x="0" y="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EAB6448A-74D9-4A66-85DD-4C08E6D3071B}"/>
              </a:ext>
            </a:extLst>
          </p:cNvPr>
          <p:cNvSpPr/>
          <p:nvPr/>
        </p:nvSpPr>
        <p:spPr>
          <a:xfrm>
            <a:off x="3884759" y="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4" name="Segnaposto immagine diapositiva 13">
            <a:extLst>
              <a:ext uri="{FF2B5EF4-FFF2-40B4-BE49-F238E27FC236}">
                <a16:creationId xmlns:a16="http://schemas.microsoft.com/office/drawing/2014/main" id="{60CB9DF8-0D81-48E3-8265-90C5277826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440"/>
            <a:ext cx="4557600" cy="3414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15" name="Segnaposto note 14">
            <a:extLst>
              <a:ext uri="{FF2B5EF4-FFF2-40B4-BE49-F238E27FC236}">
                <a16:creationId xmlns:a16="http://schemas.microsoft.com/office/drawing/2014/main" id="{862E268D-EAA4-47A7-9E3C-66535998167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72000" cy="41004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endParaRPr lang="it-IT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125D822F-4494-44CB-A246-21851F8904BB}"/>
              </a:ext>
            </a:extLst>
          </p:cNvPr>
          <p:cNvSpPr/>
          <p:nvPr/>
        </p:nvSpPr>
        <p:spPr>
          <a:xfrm>
            <a:off x="0" y="868536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7" name="Segnaposto numero diapositiva 16">
            <a:extLst>
              <a:ext uri="{FF2B5EF4-FFF2-40B4-BE49-F238E27FC236}">
                <a16:creationId xmlns:a16="http://schemas.microsoft.com/office/drawing/2014/main" id="{ADFCB294-D552-4A53-9C34-B7E6F8B0DB0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399" y="8685360"/>
            <a:ext cx="2957400" cy="442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fld id="{454583A5-F006-414D-9933-E5F64257151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99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48919" algn="l"/>
        <a:tab pos="898199" algn="l"/>
        <a:tab pos="1347480" algn="l"/>
        <a:tab pos="1796760" algn="l"/>
        <a:tab pos="2246040" algn="l"/>
        <a:tab pos="2695320" algn="l"/>
        <a:tab pos="3144600" algn="l"/>
        <a:tab pos="3593880" algn="l"/>
        <a:tab pos="4043159" algn="l"/>
        <a:tab pos="449244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it-IT" sz="1200" b="0" i="0" u="none" strike="noStrike" baseline="0">
        <a:ln>
          <a:noFill/>
        </a:ln>
        <a:solidFill>
          <a:srgbClr val="000000"/>
        </a:solidFill>
        <a:latin typeface="Times New Roman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6">
            <a:extLst>
              <a:ext uri="{FF2B5EF4-FFF2-40B4-BE49-F238E27FC236}">
                <a16:creationId xmlns:a16="http://schemas.microsoft.com/office/drawing/2014/main" id="{0496210C-948C-4A7D-BE29-10169D3ABE5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0F4D80B6-45F9-41E7-89CD-92ABFF08626C}" type="slidenum">
              <a:t>1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F5FBA9E-B0AC-496E-BECD-9EF2A5C8F10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85800"/>
            <a:ext cx="4554537" cy="34147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949BD480-A0D0-4F1E-8021-9BE8AAFFDB13}"/>
              </a:ext>
            </a:extLst>
          </p:cNvPr>
          <p:cNvSpPr/>
          <p:nvPr/>
        </p:nvSpPr>
        <p:spPr>
          <a:xfrm>
            <a:off x="685799" y="4343400"/>
            <a:ext cx="5486399" cy="411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6">
            <a:extLst>
              <a:ext uri="{FF2B5EF4-FFF2-40B4-BE49-F238E27FC236}">
                <a16:creationId xmlns:a16="http://schemas.microsoft.com/office/drawing/2014/main" id="{3BB2FD60-AF52-49E9-8FEB-39CB98F3146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86E3DEE3-740B-4F18-AEAD-1858709D4B71}" type="slidenum">
              <a:t>10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8A88AE8-1FFE-4F09-9D12-FF353268DE6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85800"/>
            <a:ext cx="4554537" cy="34147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9804E96-3EA3-40B4-9510-A7746FEE1D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6">
            <a:extLst>
              <a:ext uri="{FF2B5EF4-FFF2-40B4-BE49-F238E27FC236}">
                <a16:creationId xmlns:a16="http://schemas.microsoft.com/office/drawing/2014/main" id="{A82D1A0E-7897-46A5-9710-9FB579535E6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71647D85-2D15-4BA0-A449-79F8DD897348}" type="slidenum">
              <a:t>11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7A4C6FD-4F9D-447E-81A6-D02CD791429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85800"/>
            <a:ext cx="4554537" cy="34147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8FD16A08-C197-4EDC-B9F6-0A51930EC531}"/>
              </a:ext>
            </a:extLst>
          </p:cNvPr>
          <p:cNvSpPr/>
          <p:nvPr/>
        </p:nvSpPr>
        <p:spPr>
          <a:xfrm>
            <a:off x="685799" y="4343400"/>
            <a:ext cx="5486399" cy="411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6">
            <a:extLst>
              <a:ext uri="{FF2B5EF4-FFF2-40B4-BE49-F238E27FC236}">
                <a16:creationId xmlns:a16="http://schemas.microsoft.com/office/drawing/2014/main" id="{293F59D3-2B0E-4BD2-A17E-99B36A57E16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18DEC462-C2A5-41C5-AD2B-D0326BB209E2}" type="slidenum">
              <a:t>12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C31D285-6168-4B91-AC6A-738BF95919D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85800"/>
            <a:ext cx="4554537" cy="34147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B637EA02-92E9-43A1-9B67-0B53E9522A4C}"/>
              </a:ext>
            </a:extLst>
          </p:cNvPr>
          <p:cNvSpPr/>
          <p:nvPr/>
        </p:nvSpPr>
        <p:spPr>
          <a:xfrm>
            <a:off x="685799" y="4343400"/>
            <a:ext cx="5486399" cy="411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6">
            <a:extLst>
              <a:ext uri="{FF2B5EF4-FFF2-40B4-BE49-F238E27FC236}">
                <a16:creationId xmlns:a16="http://schemas.microsoft.com/office/drawing/2014/main" id="{768812B0-8B73-4E65-B435-E451E303916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13CEDD67-EFFA-47BE-A1A2-CB626ADC380B}" type="slidenum">
              <a:t>13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28C7A0A-0880-476A-8CBD-0185B5DB243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883AB47-906F-4B52-B6F1-0B8B86E698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6">
            <a:extLst>
              <a:ext uri="{FF2B5EF4-FFF2-40B4-BE49-F238E27FC236}">
                <a16:creationId xmlns:a16="http://schemas.microsoft.com/office/drawing/2014/main" id="{9954BEF2-912E-443F-8ABD-8EF8EEE3F5D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F8A7687E-BB32-47C9-8D7D-ABC8F9564261}" type="slidenum">
              <a:t>14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979E312-D036-47AF-9BBD-B0E08C2439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85800"/>
            <a:ext cx="4554537" cy="34147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935B688-A9CA-4197-9C7B-3FD189AEFE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6">
            <a:extLst>
              <a:ext uri="{FF2B5EF4-FFF2-40B4-BE49-F238E27FC236}">
                <a16:creationId xmlns:a16="http://schemas.microsoft.com/office/drawing/2014/main" id="{4B71F74E-12B4-4D74-981B-3F33AAFD524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369C00A5-0EAE-4062-946E-2B02925D040B}" type="slidenum">
              <a:t>15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B83C40B-7153-4F45-A872-8251DEA13E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85800"/>
            <a:ext cx="4554537" cy="34147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A366DB7-B720-43DD-87B9-9DB7C315183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6">
            <a:extLst>
              <a:ext uri="{FF2B5EF4-FFF2-40B4-BE49-F238E27FC236}">
                <a16:creationId xmlns:a16="http://schemas.microsoft.com/office/drawing/2014/main" id="{0AB288B4-082F-4167-B488-9A85AE484E8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636529A8-511A-4A2A-8782-C5207672099C}" type="slidenum">
              <a:t>16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9C3A46B-C8AE-4373-9687-CC26D8027C2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85800"/>
            <a:ext cx="4554537" cy="34147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4A93B58-E486-4BD4-8FE2-37423E4F56A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6">
            <a:extLst>
              <a:ext uri="{FF2B5EF4-FFF2-40B4-BE49-F238E27FC236}">
                <a16:creationId xmlns:a16="http://schemas.microsoft.com/office/drawing/2014/main" id="{135DC3A1-B989-4FBD-B251-67C0140EC83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B46B6052-BEEC-4340-B85E-655461697C64}" type="slidenum">
              <a:t>17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4FEDF87-EA33-4228-9088-5FF45271997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85800"/>
            <a:ext cx="4554537" cy="34147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D61E042D-7C04-432F-8019-3F3C6E5FD39B}"/>
              </a:ext>
            </a:extLst>
          </p:cNvPr>
          <p:cNvSpPr/>
          <p:nvPr/>
        </p:nvSpPr>
        <p:spPr>
          <a:xfrm>
            <a:off x="685799" y="4343400"/>
            <a:ext cx="5481719" cy="4110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16">
            <a:extLst>
              <a:ext uri="{FF2B5EF4-FFF2-40B4-BE49-F238E27FC236}">
                <a16:creationId xmlns:a16="http://schemas.microsoft.com/office/drawing/2014/main" id="{DA5CD3E9-A5B7-4ABD-80B2-3C73E2F4C9F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B06CA90A-4BEC-47EC-9478-D5D2D949D556}" type="slidenum">
              <a:t>18</a:t>
            </a:fld>
            <a:endParaRPr lang="it-IT"/>
          </a:p>
        </p:txBody>
      </p:sp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EB8361B2-819B-44E6-9730-FCF01890C743}"/>
              </a:ext>
            </a:extLst>
          </p:cNvPr>
          <p:cNvSpPr/>
          <p:nvPr/>
        </p:nvSpPr>
        <p:spPr>
          <a:xfrm>
            <a:off x="3881520" y="8686800"/>
            <a:ext cx="2970000" cy="452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EF29DDFE-6505-4025-B884-DE8290E6C831}" type="slidenum">
              <a:t>18</a:t>
            </a:fld>
            <a:endParaRPr lang="it-IT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Segnaposto immagine diapositiva 2">
            <a:extLst>
              <a:ext uri="{FF2B5EF4-FFF2-40B4-BE49-F238E27FC236}">
                <a16:creationId xmlns:a16="http://schemas.microsoft.com/office/drawing/2014/main" id="{558E5626-C71B-4A3E-8FA5-CD583145B2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85800"/>
            <a:ext cx="4554537" cy="34147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5EA621F2-480F-4CB0-B32D-59B3199FE87C}"/>
              </a:ext>
            </a:extLst>
          </p:cNvPr>
          <p:cNvSpPr/>
          <p:nvPr/>
        </p:nvSpPr>
        <p:spPr>
          <a:xfrm>
            <a:off x="685799" y="4343400"/>
            <a:ext cx="5486399" cy="411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16">
            <a:extLst>
              <a:ext uri="{FF2B5EF4-FFF2-40B4-BE49-F238E27FC236}">
                <a16:creationId xmlns:a16="http://schemas.microsoft.com/office/drawing/2014/main" id="{9B2E7D86-BB96-416A-8FC9-5C8CE9156BF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A155EEDE-0ABE-4482-8477-1CF17F04DEFE}" type="slidenum">
              <a:t>19</a:t>
            </a:fld>
            <a:endParaRPr lang="it-IT"/>
          </a:p>
        </p:txBody>
      </p:sp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28409283-B40F-4C55-AAE3-5D26FD77A78B}"/>
              </a:ext>
            </a:extLst>
          </p:cNvPr>
          <p:cNvSpPr/>
          <p:nvPr/>
        </p:nvSpPr>
        <p:spPr>
          <a:xfrm>
            <a:off x="3881520" y="8686800"/>
            <a:ext cx="2970000" cy="452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B3470CB8-3BDD-4E72-A149-37F677C27F0E}" type="slidenum">
              <a:t>19</a:t>
            </a:fld>
            <a:endParaRPr lang="it-IT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Segnaposto immagine diapositiva 2">
            <a:extLst>
              <a:ext uri="{FF2B5EF4-FFF2-40B4-BE49-F238E27FC236}">
                <a16:creationId xmlns:a16="http://schemas.microsoft.com/office/drawing/2014/main" id="{B68C660F-2196-48B3-93BD-89F91C110B3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E625419F-AA08-418D-BD91-46E11F04B7BD}"/>
              </a:ext>
            </a:extLst>
          </p:cNvPr>
          <p:cNvSpPr/>
          <p:nvPr/>
        </p:nvSpPr>
        <p:spPr>
          <a:xfrm>
            <a:off x="685799" y="4343400"/>
            <a:ext cx="5486399" cy="411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6">
            <a:extLst>
              <a:ext uri="{FF2B5EF4-FFF2-40B4-BE49-F238E27FC236}">
                <a16:creationId xmlns:a16="http://schemas.microsoft.com/office/drawing/2014/main" id="{FD30AC4A-8C5B-4B03-950B-5124D555A2E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D60A23D1-3A3F-48C0-A40D-4DBCB69DFAB0}" type="slidenum">
              <a:t>2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8FD2562-BCA0-41D7-B1E8-AB53D887847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71940BD-61CA-43A2-B89A-786286FA24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16">
            <a:extLst>
              <a:ext uri="{FF2B5EF4-FFF2-40B4-BE49-F238E27FC236}">
                <a16:creationId xmlns:a16="http://schemas.microsoft.com/office/drawing/2014/main" id="{1D0A8B2B-155F-4680-AE19-795AC615A67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72D2B436-5E0C-4721-B0F5-BFEEAA69AE42}" type="slidenum">
              <a:t>20</a:t>
            </a:fld>
            <a:endParaRPr lang="it-IT"/>
          </a:p>
        </p:txBody>
      </p:sp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38D5DF30-5840-412B-9E2E-A2F9736E0D81}"/>
              </a:ext>
            </a:extLst>
          </p:cNvPr>
          <p:cNvSpPr/>
          <p:nvPr/>
        </p:nvSpPr>
        <p:spPr>
          <a:xfrm>
            <a:off x="3881520" y="8686800"/>
            <a:ext cx="2970000" cy="452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DA980F97-F0C0-49D5-A110-255BD51A8802}" type="slidenum">
              <a:t>20</a:t>
            </a:fld>
            <a:endParaRPr lang="it-IT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Segnaposto immagine diapositiva 2">
            <a:extLst>
              <a:ext uri="{FF2B5EF4-FFF2-40B4-BE49-F238E27FC236}">
                <a16:creationId xmlns:a16="http://schemas.microsoft.com/office/drawing/2014/main" id="{336104CC-8183-488A-8F3B-C4550A6C8F2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A2AC72E3-5509-428F-AC6E-1FAB608DC4C0}"/>
              </a:ext>
            </a:extLst>
          </p:cNvPr>
          <p:cNvSpPr/>
          <p:nvPr/>
        </p:nvSpPr>
        <p:spPr>
          <a:xfrm>
            <a:off x="685799" y="4343400"/>
            <a:ext cx="5486399" cy="411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16">
            <a:extLst>
              <a:ext uri="{FF2B5EF4-FFF2-40B4-BE49-F238E27FC236}">
                <a16:creationId xmlns:a16="http://schemas.microsoft.com/office/drawing/2014/main" id="{271FEA3E-45EC-4326-918F-B899461A76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3A27A843-1B2D-4D55-9EA0-86F6DEC66308}" type="slidenum">
              <a:t>21</a:t>
            </a:fld>
            <a:endParaRPr lang="it-IT"/>
          </a:p>
        </p:txBody>
      </p:sp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D77AEA7E-D8ED-4874-BB09-A4551D080E33}"/>
              </a:ext>
            </a:extLst>
          </p:cNvPr>
          <p:cNvSpPr/>
          <p:nvPr/>
        </p:nvSpPr>
        <p:spPr>
          <a:xfrm>
            <a:off x="3881520" y="8686800"/>
            <a:ext cx="2970000" cy="452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EAEE8BD1-101E-4060-B5E0-5A221E5A29C9}" type="slidenum">
              <a:t>21</a:t>
            </a:fld>
            <a:endParaRPr lang="it-IT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Segnaposto immagine diapositiva 2">
            <a:extLst>
              <a:ext uri="{FF2B5EF4-FFF2-40B4-BE49-F238E27FC236}">
                <a16:creationId xmlns:a16="http://schemas.microsoft.com/office/drawing/2014/main" id="{ED79A4D8-205F-428B-995D-7EF7479F43A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7F7FA166-51D4-4F43-8F75-C8BDFF921CFA}"/>
              </a:ext>
            </a:extLst>
          </p:cNvPr>
          <p:cNvSpPr/>
          <p:nvPr/>
        </p:nvSpPr>
        <p:spPr>
          <a:xfrm>
            <a:off x="685799" y="4343400"/>
            <a:ext cx="5486399" cy="411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16">
            <a:extLst>
              <a:ext uri="{FF2B5EF4-FFF2-40B4-BE49-F238E27FC236}">
                <a16:creationId xmlns:a16="http://schemas.microsoft.com/office/drawing/2014/main" id="{BE87225F-78C9-43EA-99F9-AF302EAB848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020F8156-1B58-45A2-9B16-E43CBFA0BA82}" type="slidenum">
              <a:t>22</a:t>
            </a:fld>
            <a:endParaRPr lang="it-IT"/>
          </a:p>
        </p:txBody>
      </p:sp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BFB45EAE-AEA6-4B70-9A9C-B41B9E86147A}"/>
              </a:ext>
            </a:extLst>
          </p:cNvPr>
          <p:cNvSpPr/>
          <p:nvPr/>
        </p:nvSpPr>
        <p:spPr>
          <a:xfrm>
            <a:off x="3881520" y="8686800"/>
            <a:ext cx="2970000" cy="452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0813D596-5C6F-4D2D-A011-3EFA4C02BCD4}" type="slidenum">
              <a:t>22</a:t>
            </a:fld>
            <a:endParaRPr lang="it-IT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Segnaposto immagine diapositiva 2">
            <a:extLst>
              <a:ext uri="{FF2B5EF4-FFF2-40B4-BE49-F238E27FC236}">
                <a16:creationId xmlns:a16="http://schemas.microsoft.com/office/drawing/2014/main" id="{8C1A5193-7576-4502-A896-856F170C96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157E5D4F-0444-4180-B751-853905FCECF4}"/>
              </a:ext>
            </a:extLst>
          </p:cNvPr>
          <p:cNvSpPr/>
          <p:nvPr/>
        </p:nvSpPr>
        <p:spPr>
          <a:xfrm>
            <a:off x="685799" y="4343400"/>
            <a:ext cx="5486399" cy="411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16">
            <a:extLst>
              <a:ext uri="{FF2B5EF4-FFF2-40B4-BE49-F238E27FC236}">
                <a16:creationId xmlns:a16="http://schemas.microsoft.com/office/drawing/2014/main" id="{87E05F8E-692C-4CEA-9E19-FFBA856ECBE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4340B774-A51D-475A-8125-F9AA5EAF3B98}" type="slidenum">
              <a:t>23</a:t>
            </a:fld>
            <a:endParaRPr lang="it-IT"/>
          </a:p>
        </p:txBody>
      </p:sp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7B9FD7EF-9695-470D-929E-AD8833809273}"/>
              </a:ext>
            </a:extLst>
          </p:cNvPr>
          <p:cNvSpPr/>
          <p:nvPr/>
        </p:nvSpPr>
        <p:spPr>
          <a:xfrm>
            <a:off x="3881520" y="8686800"/>
            <a:ext cx="2970000" cy="452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F8CEA6E0-2861-4798-8F4C-0D618FAA1979}" type="slidenum">
              <a:t>23</a:t>
            </a:fld>
            <a:endParaRPr lang="it-IT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Segnaposto immagine diapositiva 2">
            <a:extLst>
              <a:ext uri="{FF2B5EF4-FFF2-40B4-BE49-F238E27FC236}">
                <a16:creationId xmlns:a16="http://schemas.microsoft.com/office/drawing/2014/main" id="{AB7E3125-51E0-46DF-B9EE-F843C792AC6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AADD404E-4886-4013-A5B2-2AFE6D5AE0D4}"/>
              </a:ext>
            </a:extLst>
          </p:cNvPr>
          <p:cNvSpPr/>
          <p:nvPr/>
        </p:nvSpPr>
        <p:spPr>
          <a:xfrm>
            <a:off x="685799" y="4343400"/>
            <a:ext cx="5486399" cy="411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6">
            <a:extLst>
              <a:ext uri="{FF2B5EF4-FFF2-40B4-BE49-F238E27FC236}">
                <a16:creationId xmlns:a16="http://schemas.microsoft.com/office/drawing/2014/main" id="{DCA842E8-CB4E-43B0-9515-A0FD6DE285E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7AE32E80-DF3C-4E6E-AE3B-DECBF1C52DEE}" type="slidenum">
              <a:t>24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4A0E640-FD1D-41DB-B38E-1AA68F1B0B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85800"/>
            <a:ext cx="4554537" cy="34147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7C12F538-7DA5-43D7-B2C9-A0FA4666DAF8}"/>
              </a:ext>
            </a:extLst>
          </p:cNvPr>
          <p:cNvSpPr/>
          <p:nvPr/>
        </p:nvSpPr>
        <p:spPr>
          <a:xfrm>
            <a:off x="685799" y="4343400"/>
            <a:ext cx="5486399" cy="411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6">
            <a:extLst>
              <a:ext uri="{FF2B5EF4-FFF2-40B4-BE49-F238E27FC236}">
                <a16:creationId xmlns:a16="http://schemas.microsoft.com/office/drawing/2014/main" id="{175506F4-CA7A-4CC4-8D86-710A17F8BD0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7D599A7C-B6D3-4C9E-AF92-3FDF70B065EA}" type="slidenum">
              <a:t>25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854FE4C-5777-4276-AA86-E280881CA89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85800"/>
            <a:ext cx="4554537" cy="34147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3BD6F46C-E932-4A49-85AB-6DA274264195}"/>
              </a:ext>
            </a:extLst>
          </p:cNvPr>
          <p:cNvSpPr/>
          <p:nvPr/>
        </p:nvSpPr>
        <p:spPr>
          <a:xfrm>
            <a:off x="685799" y="4343400"/>
            <a:ext cx="5486399" cy="411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6">
            <a:extLst>
              <a:ext uri="{FF2B5EF4-FFF2-40B4-BE49-F238E27FC236}">
                <a16:creationId xmlns:a16="http://schemas.microsoft.com/office/drawing/2014/main" id="{A6ED9C19-8F97-40DE-BD0B-E33BDF1891C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B172B3F8-0184-481E-A16B-6810ED5A7560}" type="slidenum">
              <a:t>26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70192AE-F059-4368-B30A-C914555DF7B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B85B47B5-D584-4C63-91E0-E74129B6EF50}"/>
              </a:ext>
            </a:extLst>
          </p:cNvPr>
          <p:cNvSpPr/>
          <p:nvPr/>
        </p:nvSpPr>
        <p:spPr>
          <a:xfrm>
            <a:off x="685799" y="4343400"/>
            <a:ext cx="5486399" cy="411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6">
            <a:extLst>
              <a:ext uri="{FF2B5EF4-FFF2-40B4-BE49-F238E27FC236}">
                <a16:creationId xmlns:a16="http://schemas.microsoft.com/office/drawing/2014/main" id="{0737B6AB-16B1-4507-8D58-9CC4BACA9E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26FF4ED6-90FE-4510-9AD5-7698988841F8}" type="slidenum">
              <a:t>27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724D69A-377C-4CBB-922F-BA871AD8E8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A7362E3-C0D0-43BC-86C5-F09C84767C9F}"/>
              </a:ext>
            </a:extLst>
          </p:cNvPr>
          <p:cNvSpPr txBox="1"/>
          <p:nvPr/>
        </p:nvSpPr>
        <p:spPr>
          <a:xfrm>
            <a:off x="685440" y="4343040"/>
            <a:ext cx="5473800" cy="4102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2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6">
            <a:extLst>
              <a:ext uri="{FF2B5EF4-FFF2-40B4-BE49-F238E27FC236}">
                <a16:creationId xmlns:a16="http://schemas.microsoft.com/office/drawing/2014/main" id="{2CC04CAC-D827-4025-9387-74DB9FAED0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A1B776B3-EAD1-4557-92C5-234467C7AB56}" type="slidenum">
              <a:t>28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7488E3A-042B-4F82-9935-64ACD5DA29B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97C9D84-5618-434C-873F-408CBAEC8BF1}"/>
              </a:ext>
            </a:extLst>
          </p:cNvPr>
          <p:cNvSpPr txBox="1"/>
          <p:nvPr/>
        </p:nvSpPr>
        <p:spPr>
          <a:xfrm>
            <a:off x="685440" y="4343040"/>
            <a:ext cx="5473800" cy="4102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2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6">
            <a:extLst>
              <a:ext uri="{FF2B5EF4-FFF2-40B4-BE49-F238E27FC236}">
                <a16:creationId xmlns:a16="http://schemas.microsoft.com/office/drawing/2014/main" id="{230C85F6-E559-4DF7-8008-1B250C46D49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9323AF33-048A-41D7-9855-6F85038661FD}" type="slidenum">
              <a:t>29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84C843E-F578-441C-9DE4-B806ABB682E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A2EA085-ACBE-4931-B0F9-0BAED402B3E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6">
            <a:extLst>
              <a:ext uri="{FF2B5EF4-FFF2-40B4-BE49-F238E27FC236}">
                <a16:creationId xmlns:a16="http://schemas.microsoft.com/office/drawing/2014/main" id="{8507C0B1-1D3D-461F-B329-36131C3A9C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499A51C3-D0BC-48A7-83A2-4D0DD46A1B66}" type="slidenum">
              <a:t>3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93547DA-1679-4E73-8B62-61188779637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D743CB5E-3739-43C6-81C1-3A27640CE48F}"/>
              </a:ext>
            </a:extLst>
          </p:cNvPr>
          <p:cNvSpPr/>
          <p:nvPr/>
        </p:nvSpPr>
        <p:spPr>
          <a:xfrm>
            <a:off x="685799" y="4343400"/>
            <a:ext cx="5475240" cy="4103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6">
            <a:extLst>
              <a:ext uri="{FF2B5EF4-FFF2-40B4-BE49-F238E27FC236}">
                <a16:creationId xmlns:a16="http://schemas.microsoft.com/office/drawing/2014/main" id="{8F7E5A0F-7E49-4628-AA53-66FB55B1102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86CFA1AF-C3B5-4858-B1C6-D806E28F0E43}" type="slidenum">
              <a:t>30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725242E-D781-4020-90F1-372BD907C9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1E5C4A2-26C7-404D-B466-CA2A33E8E6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6">
            <a:extLst>
              <a:ext uri="{FF2B5EF4-FFF2-40B4-BE49-F238E27FC236}">
                <a16:creationId xmlns:a16="http://schemas.microsoft.com/office/drawing/2014/main" id="{043707A6-C8CD-4380-AA6A-C479DDAE30A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9D390F58-557E-4305-87EC-3B0AA3443CC8}" type="slidenum">
              <a:t>31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6287E96-7BB4-4703-A82A-ACC63FAEFB0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85800"/>
            <a:ext cx="4554537" cy="34147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5CF5FEF-1969-401B-934A-0117E7C15D6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6">
            <a:extLst>
              <a:ext uri="{FF2B5EF4-FFF2-40B4-BE49-F238E27FC236}">
                <a16:creationId xmlns:a16="http://schemas.microsoft.com/office/drawing/2014/main" id="{C843C465-4EE6-465A-9270-74DD3288593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A23E1DB0-4F6E-47A0-B16A-410F6E56CA55}" type="slidenum">
              <a:t>32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FD5F354-EE8F-4585-9BCC-E76975F6D45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85800"/>
            <a:ext cx="4554537" cy="34147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3717C4D-16C0-49CE-8F03-A8A09792074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6">
            <a:extLst>
              <a:ext uri="{FF2B5EF4-FFF2-40B4-BE49-F238E27FC236}">
                <a16:creationId xmlns:a16="http://schemas.microsoft.com/office/drawing/2014/main" id="{8B0053AB-850F-4F76-AB6E-41223689CD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0453508D-1334-4A0B-88F5-F578D385E818}" type="slidenum">
              <a:t>33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919F535-CB67-4FA1-83E7-02BA3EA1007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85800"/>
            <a:ext cx="4554537" cy="34147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9235202-1F9C-46B8-B0B7-C1BCDA74C4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6">
            <a:extLst>
              <a:ext uri="{FF2B5EF4-FFF2-40B4-BE49-F238E27FC236}">
                <a16:creationId xmlns:a16="http://schemas.microsoft.com/office/drawing/2014/main" id="{3E65AA9F-E454-4942-AE6D-BECD2C64E44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A02B4E54-F21A-49AF-800B-09F51CEE3E83}" type="slidenum">
              <a:t>34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ABA47E1-A900-4E4D-A653-AFCDC05382C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D6FEDAFE-B0EE-4F85-8DE9-2123502C2A94}"/>
              </a:ext>
            </a:extLst>
          </p:cNvPr>
          <p:cNvSpPr/>
          <p:nvPr/>
        </p:nvSpPr>
        <p:spPr>
          <a:xfrm>
            <a:off x="685799" y="4343400"/>
            <a:ext cx="5486399" cy="411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16">
            <a:extLst>
              <a:ext uri="{FF2B5EF4-FFF2-40B4-BE49-F238E27FC236}">
                <a16:creationId xmlns:a16="http://schemas.microsoft.com/office/drawing/2014/main" id="{8C3CF07A-E546-492C-864D-6A85295B7A7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34FF826D-EC51-4A9D-A573-72D8A226F558}" type="slidenum">
              <a:t>35</a:t>
            </a:fld>
            <a:endParaRPr lang="it-IT"/>
          </a:p>
        </p:txBody>
      </p:sp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BF27812F-49CB-49A3-85A0-BA164D9FF817}"/>
              </a:ext>
            </a:extLst>
          </p:cNvPr>
          <p:cNvSpPr/>
          <p:nvPr/>
        </p:nvSpPr>
        <p:spPr>
          <a:xfrm>
            <a:off x="3881520" y="8686800"/>
            <a:ext cx="2970000" cy="452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1852E9DC-BD4C-409F-BFAA-D0D43B5C9315}" type="slidenum">
              <a:t>35</a:t>
            </a:fld>
            <a:endParaRPr lang="it-IT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Segnaposto immagine diapositiva 2">
            <a:extLst>
              <a:ext uri="{FF2B5EF4-FFF2-40B4-BE49-F238E27FC236}">
                <a16:creationId xmlns:a16="http://schemas.microsoft.com/office/drawing/2014/main" id="{3C9487E6-06FB-42BE-BF20-87B581CF3DD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D604022D-90E3-4DF4-884F-67F78402BFB8}"/>
              </a:ext>
            </a:extLst>
          </p:cNvPr>
          <p:cNvSpPr/>
          <p:nvPr/>
        </p:nvSpPr>
        <p:spPr>
          <a:xfrm>
            <a:off x="622440" y="3714840"/>
            <a:ext cx="4976640" cy="3519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6">
            <a:extLst>
              <a:ext uri="{FF2B5EF4-FFF2-40B4-BE49-F238E27FC236}">
                <a16:creationId xmlns:a16="http://schemas.microsoft.com/office/drawing/2014/main" id="{EC034FB0-3771-4A94-ADC6-778E750D8AB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8DA63038-78A0-4000-A1DA-C56C325FCDC1}" type="slidenum">
              <a:t>36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5428DC2-0CFB-4942-A7F9-CCED197FC40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37FE088-A354-4FD7-97F6-745189F26C1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16">
            <a:extLst>
              <a:ext uri="{FF2B5EF4-FFF2-40B4-BE49-F238E27FC236}">
                <a16:creationId xmlns:a16="http://schemas.microsoft.com/office/drawing/2014/main" id="{350036DA-5354-4E58-ABD0-62AC1C50626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6F42F09E-6D85-4CD2-A970-23E24CDD06CE}" type="slidenum">
              <a:t>37</a:t>
            </a:fld>
            <a:endParaRPr lang="it-IT"/>
          </a:p>
        </p:txBody>
      </p:sp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26CA46D5-F289-417B-9262-EFA3B1C87096}"/>
              </a:ext>
            </a:extLst>
          </p:cNvPr>
          <p:cNvSpPr/>
          <p:nvPr/>
        </p:nvSpPr>
        <p:spPr>
          <a:xfrm>
            <a:off x="3881520" y="8686800"/>
            <a:ext cx="2970000" cy="452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752A46CD-B337-44C1-8E5B-BFFDFAC4B520}" type="slidenum">
              <a:t>37</a:t>
            </a:fld>
            <a:endParaRPr lang="it-IT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Segnaposto immagine diapositiva 2">
            <a:extLst>
              <a:ext uri="{FF2B5EF4-FFF2-40B4-BE49-F238E27FC236}">
                <a16:creationId xmlns:a16="http://schemas.microsoft.com/office/drawing/2014/main" id="{E5EBCA89-F1C3-486C-B798-D9071A068AD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E59BAFC4-522F-4F9C-92FC-B5083C294D36}"/>
              </a:ext>
            </a:extLst>
          </p:cNvPr>
          <p:cNvSpPr/>
          <p:nvPr/>
        </p:nvSpPr>
        <p:spPr>
          <a:xfrm>
            <a:off x="622440" y="3714840"/>
            <a:ext cx="4976640" cy="3519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6">
            <a:extLst>
              <a:ext uri="{FF2B5EF4-FFF2-40B4-BE49-F238E27FC236}">
                <a16:creationId xmlns:a16="http://schemas.microsoft.com/office/drawing/2014/main" id="{1E00E618-94F8-4ABC-B154-A75F19A7DD7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FF3BB347-DBCF-4C84-BA3C-E70A9E9F5516}" type="slidenum">
              <a:t>38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FDC2A77-298F-4E41-A08B-80BC891C462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535834B2-D352-48BA-9E03-D539639649B4}"/>
              </a:ext>
            </a:extLst>
          </p:cNvPr>
          <p:cNvSpPr/>
          <p:nvPr/>
        </p:nvSpPr>
        <p:spPr>
          <a:xfrm>
            <a:off x="685799" y="4343400"/>
            <a:ext cx="5486399" cy="411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6">
            <a:extLst>
              <a:ext uri="{FF2B5EF4-FFF2-40B4-BE49-F238E27FC236}">
                <a16:creationId xmlns:a16="http://schemas.microsoft.com/office/drawing/2014/main" id="{43EBC2D4-6866-4A84-B2C7-C77CFBA32A6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7638ED3B-E308-429F-939D-A63E02F8CF56}" type="slidenum">
              <a:t>39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5F7559F-098C-4F70-9D85-FDDA95BCD1A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A940E8EB-78DD-402B-89AD-6C23914D74B1}"/>
              </a:ext>
            </a:extLst>
          </p:cNvPr>
          <p:cNvSpPr/>
          <p:nvPr/>
        </p:nvSpPr>
        <p:spPr>
          <a:xfrm>
            <a:off x="685799" y="4343400"/>
            <a:ext cx="5486399" cy="411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6">
            <a:extLst>
              <a:ext uri="{FF2B5EF4-FFF2-40B4-BE49-F238E27FC236}">
                <a16:creationId xmlns:a16="http://schemas.microsoft.com/office/drawing/2014/main" id="{4DD29463-0266-48DF-877C-CF43FD0B047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C73A7F99-F030-4001-8F70-8BA52CBA0842}" type="slidenum">
              <a:t>4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275281E-6E5B-4976-A91A-8B00F471CB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988500C-4869-4B05-AC59-39A5398F0C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6">
            <a:extLst>
              <a:ext uri="{FF2B5EF4-FFF2-40B4-BE49-F238E27FC236}">
                <a16:creationId xmlns:a16="http://schemas.microsoft.com/office/drawing/2014/main" id="{1D189A54-4BEB-4BF7-9CAE-E30DC940293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F8D072C5-D783-4911-967D-70FB3ED35F91}" type="slidenum">
              <a:t>40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4C6D20F-23D2-47E0-8F8C-BD38084EAA6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85800"/>
            <a:ext cx="4554537" cy="34147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910141B-7D8F-4A82-B003-824BFC9CCAA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 kern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6">
            <a:extLst>
              <a:ext uri="{FF2B5EF4-FFF2-40B4-BE49-F238E27FC236}">
                <a16:creationId xmlns:a16="http://schemas.microsoft.com/office/drawing/2014/main" id="{7651071D-97A4-47C0-9049-878EE7F3744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FD58CC0D-485F-4C74-8B16-8420D11644CB}" type="slidenum">
              <a:t>41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868D681-3031-4C57-8442-AB1FF432406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F4D34AD6-2EF2-4E97-B7FA-1A86A5FB686B}"/>
              </a:ext>
            </a:extLst>
          </p:cNvPr>
          <p:cNvSpPr/>
          <p:nvPr/>
        </p:nvSpPr>
        <p:spPr>
          <a:xfrm>
            <a:off x="685799" y="4343400"/>
            <a:ext cx="5486399" cy="411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6">
            <a:extLst>
              <a:ext uri="{FF2B5EF4-FFF2-40B4-BE49-F238E27FC236}">
                <a16:creationId xmlns:a16="http://schemas.microsoft.com/office/drawing/2014/main" id="{0830E24F-8084-4DCF-B1B6-2737CBE1DB6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57AD3009-787D-4D43-9334-D3F2470F0AFA}" type="slidenum">
              <a:t>42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38234AC-0D79-4130-9179-AE5DF02AA1F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8A820F2D-9D24-4650-8E66-7D094E26FFFE}"/>
              </a:ext>
            </a:extLst>
          </p:cNvPr>
          <p:cNvSpPr/>
          <p:nvPr/>
        </p:nvSpPr>
        <p:spPr>
          <a:xfrm>
            <a:off x="685799" y="4343400"/>
            <a:ext cx="5486399" cy="411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6">
            <a:extLst>
              <a:ext uri="{FF2B5EF4-FFF2-40B4-BE49-F238E27FC236}">
                <a16:creationId xmlns:a16="http://schemas.microsoft.com/office/drawing/2014/main" id="{C84B3910-7AEB-4CCD-984A-FE1E08C468F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8D4036FB-580C-4E61-B9AD-AE4E91ABADBD}" type="slidenum">
              <a:t>43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7EAC966-A116-4312-9613-407604207C9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292F3D7F-7966-4D07-86EA-83EEC93632F1}"/>
              </a:ext>
            </a:extLst>
          </p:cNvPr>
          <p:cNvSpPr/>
          <p:nvPr/>
        </p:nvSpPr>
        <p:spPr>
          <a:xfrm>
            <a:off x="685799" y="4343400"/>
            <a:ext cx="5486399" cy="411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6">
            <a:extLst>
              <a:ext uri="{FF2B5EF4-FFF2-40B4-BE49-F238E27FC236}">
                <a16:creationId xmlns:a16="http://schemas.microsoft.com/office/drawing/2014/main" id="{8CA081C8-F3A8-4773-9545-C01063DCEA3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5A99C682-EE2D-41F1-B175-3422A9DEFF44}" type="slidenum">
              <a:t>44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815277A-1CFB-4C27-97F7-6A058117D9B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E1C315B8-170D-4B58-83D6-0A9E0EE45AA3}"/>
              </a:ext>
            </a:extLst>
          </p:cNvPr>
          <p:cNvSpPr/>
          <p:nvPr/>
        </p:nvSpPr>
        <p:spPr>
          <a:xfrm>
            <a:off x="685799" y="4343400"/>
            <a:ext cx="5479920" cy="4108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6">
            <a:extLst>
              <a:ext uri="{FF2B5EF4-FFF2-40B4-BE49-F238E27FC236}">
                <a16:creationId xmlns:a16="http://schemas.microsoft.com/office/drawing/2014/main" id="{9A899B46-30B3-41F6-94D3-463BBF33899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C8A10C95-582E-4517-9B18-F556649FC892}" type="slidenum">
              <a:t>45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76B3F9E-311E-41D4-8A8E-F84909E72CB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B0A66D5F-FCF1-42FF-8107-C0ABFBEABF5A}"/>
              </a:ext>
            </a:extLst>
          </p:cNvPr>
          <p:cNvSpPr/>
          <p:nvPr/>
        </p:nvSpPr>
        <p:spPr>
          <a:xfrm>
            <a:off x="685799" y="4343400"/>
            <a:ext cx="5486399" cy="411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6">
            <a:extLst>
              <a:ext uri="{FF2B5EF4-FFF2-40B4-BE49-F238E27FC236}">
                <a16:creationId xmlns:a16="http://schemas.microsoft.com/office/drawing/2014/main" id="{B0D9C364-07A1-4339-B331-ACD1BE0FCE1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075C0C6A-9DC4-40D5-B4DA-106D8E06684E}" type="slidenum">
              <a:t>46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9D6EFB2-AD61-4071-BB90-ACC6CD7B190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EADFF180-B71C-4BD2-81C2-01ACE17BCAF0}"/>
              </a:ext>
            </a:extLst>
          </p:cNvPr>
          <p:cNvSpPr/>
          <p:nvPr/>
        </p:nvSpPr>
        <p:spPr>
          <a:xfrm>
            <a:off x="685799" y="4343400"/>
            <a:ext cx="5486399" cy="411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6">
            <a:extLst>
              <a:ext uri="{FF2B5EF4-FFF2-40B4-BE49-F238E27FC236}">
                <a16:creationId xmlns:a16="http://schemas.microsoft.com/office/drawing/2014/main" id="{AAF07045-FE71-42E1-8765-942C5ABBDF6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1B6F0460-8A09-4FDD-B3AE-EFCBEAEEC29C}" type="slidenum">
              <a:t>47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3341768-637D-4819-8568-AF2D66C6884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DF24E86-0738-4831-B693-B1A4D6BFAE7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 kern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6">
            <a:extLst>
              <a:ext uri="{FF2B5EF4-FFF2-40B4-BE49-F238E27FC236}">
                <a16:creationId xmlns:a16="http://schemas.microsoft.com/office/drawing/2014/main" id="{7FC83617-FF58-44EE-8C11-AD3C5761DE8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FA9FB0A1-6E5C-4B63-AE2D-5C4EA11672CA}" type="slidenum">
              <a:t>5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E80DFA6-EF01-4077-838D-C9896CF3BB8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85800"/>
            <a:ext cx="4554537" cy="34147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5D105B7-4BEC-4BC6-8C95-F33C507FEA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6">
            <a:extLst>
              <a:ext uri="{FF2B5EF4-FFF2-40B4-BE49-F238E27FC236}">
                <a16:creationId xmlns:a16="http://schemas.microsoft.com/office/drawing/2014/main" id="{89DEB370-BD20-45F0-BC70-A7D3DDB570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129EEA2E-FDA3-477F-A528-572B8F585100}" type="slidenum">
              <a:t>6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1DD8BDC-A03C-44C6-A118-E83707E97D9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FCA6D43-D250-41E9-8022-2DB4A204C74E}"/>
              </a:ext>
            </a:extLst>
          </p:cNvPr>
          <p:cNvSpPr txBox="1"/>
          <p:nvPr/>
        </p:nvSpPr>
        <p:spPr>
          <a:xfrm>
            <a:off x="685440" y="4343040"/>
            <a:ext cx="5473800" cy="4102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2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6">
            <a:extLst>
              <a:ext uri="{FF2B5EF4-FFF2-40B4-BE49-F238E27FC236}">
                <a16:creationId xmlns:a16="http://schemas.microsoft.com/office/drawing/2014/main" id="{E93C9249-ECC9-416B-B53F-F0BB2B934C0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FF181915-36E0-40DE-BAA1-C89004B54CFB}" type="slidenum">
              <a:t>7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B6DF52F-E32E-4279-9F6A-2D12360D12C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A266B71-C8F7-4112-84D8-770DC96CD4D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040"/>
            <a:ext cx="5486040" cy="4114440"/>
          </a:xfrm>
        </p:spPr>
        <p:txBody>
          <a:bodyPr>
            <a:spAutoFit/>
          </a:bodyPr>
          <a:lstStyle/>
          <a:p>
            <a:pPr marL="216000" indent="-216000">
              <a:tabLst/>
            </a:pPr>
            <a:endParaRPr lang="it-IT" sz="240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6">
            <a:extLst>
              <a:ext uri="{FF2B5EF4-FFF2-40B4-BE49-F238E27FC236}">
                <a16:creationId xmlns:a16="http://schemas.microsoft.com/office/drawing/2014/main" id="{0B26476C-E863-4BE3-9C93-B7386C792FA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E8C64E74-C44C-4F91-9C73-E6DD49322DD3}" type="slidenum">
              <a:t>8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A9AA989-B467-40B4-A879-3D498329A14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A964184-BE07-4720-B0CC-764C13C247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6">
            <a:extLst>
              <a:ext uri="{FF2B5EF4-FFF2-40B4-BE49-F238E27FC236}">
                <a16:creationId xmlns:a16="http://schemas.microsoft.com/office/drawing/2014/main" id="{E80D82AC-4AF7-4EBB-A2BF-B41F650BD1F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239B1BB6-FECD-4195-81A6-57225CCDFDBE}" type="slidenum">
              <a:t>9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166BD95-34EA-46A7-9F45-A63C87E70E1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4052BF5-F45E-4779-A2B9-68F5AD2B611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6C5E50-6608-4F14-B295-5C7C27CBF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73D8C5-6195-4506-9EED-A88A17C28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914F91A-C7BA-42FF-8EF8-AF8401402E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ED0D8BBB-3105-46F0-9310-6894976D0C7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969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CAAEE3-811B-4B38-BEBF-9F64C37D2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E267241-24C7-4E41-981D-A8D61EBB5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1EC5E80-8876-4AC2-BCC6-88BEA14BB0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4A25281-5F8D-4D1F-9311-20A4A772D93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59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CD1E430-F756-466C-A7B2-56E008A63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068DBD3-98ED-421B-A43E-E716242F7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1FA1E4-5DB6-46ED-9C1E-04B9543322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862F248-596C-44A3-A459-7DE114EA6556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768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036176-87E2-4963-9F68-DC42F517B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B1A6603-3BD8-429E-89A4-64DA2BDA9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99430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2F70A7-9590-4A51-B4BD-14835F033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048632-4DBA-4A83-805C-49DCEA004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787262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839939-B387-40FD-80D8-E10667C7E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FA2256-5446-4634-B6DA-0576A27A1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4927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782769-EAFE-4EA9-A130-286F7C3CD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66972D-1DC1-4406-9379-65FBB405AE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2250" cy="39639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855BF55-7A58-4783-8C30-07FAC5E5D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1850" y="1604963"/>
            <a:ext cx="4032250" cy="39639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725527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407986-E2C5-4CB8-A71F-A15D0DECA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0B6161C-B3AC-4C0A-8D06-D31A1BA4D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7E5E833-CC49-41F6-BD75-C4FB73A73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302D80E-8F50-4852-AFA9-9F19AE4870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57368B4-D011-46FB-8F76-9BF227159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91063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05570-CE3E-4714-A4F9-2B9A60876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79081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63228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CC1E75-DF43-465D-AB3A-1C697B9F0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F14A17-97DC-484B-AAC7-5BAA8D596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04B35DA-0B46-4185-8C6A-A033CB1DE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1945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63CB81-2712-41EE-A630-AA06E5A46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A05379-CD8C-4784-98AE-B9A813894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C756F16-3B20-47CE-804A-2298F29E43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AB0DFE7-45B9-4A5F-92E4-61FD7829D9D6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817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18D602-E067-4327-8E91-AC3EF756D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A791E32-5B67-424F-897D-7924351FDC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89D2875-4844-447E-8865-DEB8ACD51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54747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2FD160-6438-4012-B439-C7A2A4BE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D83B776-BBF4-4FE2-B2B8-3E0659BEC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26191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2E575EC-9CB6-4269-B0F3-7DF14F9A38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19875" y="273050"/>
            <a:ext cx="2054225" cy="52959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E331921-77F0-4A5B-BC4B-D3E9CAEDD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0275" cy="52959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302927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965FF1-D3D9-4AA6-8B0D-C0C5A6015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DABC35F-0425-413E-9E53-F714895F8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73633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CC2727-2B7B-4CD4-8448-BBA39525A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947B61-D51A-4129-9782-B1F69C442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28725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AD4449-8731-45CE-B946-6A14C4668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1A2D1E2-F7BE-45B6-8B2A-F16A5747B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315649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003497-D68E-4392-9E80-5E79651E2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29CD7C-1834-495F-A3D2-74E7BBCEB6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2250" cy="39639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E3E1EA2-A243-4062-903A-3876BAAF6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1850" y="1604963"/>
            <a:ext cx="4032250" cy="39639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799856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32A23F-223E-4E0E-8F36-72B4980E2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68D994-EE0D-4265-BB83-C90C6DDA2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B312BD3-A30F-4A9C-A901-DABC689E8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C196E7D-DD60-41B3-A6BC-60B40771FA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146FCD1-3D29-4A35-AB72-2738DA6AC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0014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6F8976-2315-41D2-8156-9C71762F2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705561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68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8AD24C-0FB0-49C0-8EF2-274816E6F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D01CADE-B098-4DFB-81D3-6DB27FDC3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3D474F6-6A79-4B41-83CA-3FE685365A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A346314-A3EA-4B2A-A54B-68F8656B0FF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6150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848886-7420-4A96-BD36-2DEDDFC05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43BD3C-6DD4-4A5B-AB8D-19A568043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74EF83C-363A-42C9-813C-73F5FAFAB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14702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418BCF-35C4-43D9-AA00-562635D7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F6A31D4-1B71-4CAD-979D-FF4D91D5F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F397294-A9ED-49E5-9BBB-0CCED377A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019615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4FB112-CA11-45E2-B2DB-457935D0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A7D8297-66BA-4FCB-8FE8-B42376790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07470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0D7984E-7C0D-449F-BC92-83CAC5654D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19875" y="273050"/>
            <a:ext cx="2054225" cy="52959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7F9A766-7174-4D1F-8D42-C4FD1CB0E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0275" cy="52959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357601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9C712-4AB4-4C9D-BCFA-AFF820173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941A0CF-D7D0-41EF-AA84-522B70FE8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509170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26C57-77E4-48F4-904A-09998310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08D33C-E7F5-4F82-9ADE-A8E6BB603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9107241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D7C35-5665-432B-A6DA-F51376D1E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F24E33-10EC-4E11-82DB-2651F8FF0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590891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0F72CB-6501-4069-8ED2-0FAF941E1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B6D614-CD0F-4EE4-A710-2478D871CF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0663" cy="39624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BFA3F65-2526-44FB-B3B4-D4E1F9530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0263" y="1604963"/>
            <a:ext cx="4032250" cy="39624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051228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94328C-F634-4B55-8FEC-D18766C5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44FB2C-29A2-4A80-AC4E-5DE9A19A2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176DA2-48B1-4618-9005-77983BDC9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30F597E-B833-492A-93F6-0E10C9853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D8DD2E1-5686-4B00-9205-96B91DDF67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314826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EDDFCD-DFB4-4FFD-A429-B5245E658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1314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898353-90C5-43D6-9FFB-39B118A9A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5BBB2E-AFBB-4C57-8C4F-B412EC099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FE76D2A-79F5-4B0F-9344-A1C078DFB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66E4253-027C-4AB5-A165-6FFE4391C2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1117567-5E58-4E67-9060-64A9841873C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71871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456394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A447F3-33FD-4D96-AC51-74CA741E7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E1083F-0189-46E4-A130-643CBAD0A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6AD6945-12E1-45AE-BB99-C0BCA5DBC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3466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CD8DCA-8E0A-425F-BF39-B484DC491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A8D62BA-B0D2-4BED-8669-07FA4BD5A6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2C91C72-495E-443E-8A6F-035BF2FB4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60622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882A1A-20CC-45A7-A604-92B3D85D6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78B9F75-9D91-4238-87D9-AB0CF9A78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51478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C7764F3-E953-4539-8D38-EB64C56B0B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19875" y="273050"/>
            <a:ext cx="2052638" cy="5294313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77084AA-EBD3-499B-83BF-599ED2F90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0275" cy="529431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856926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0B4E46-5425-4F0B-A1E9-81931D4B3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F9D7F17-4BB7-492A-B458-908B2CE5C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B57BBF-FD41-4484-AB28-03F48CFA4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1EA8F0-1EFF-4B80-9543-12B8C9105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41B2A2-9E54-40E9-B978-2AC12FA10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85F797-DC3B-4865-A79D-FA51708D1B6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07277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847E4C-A4FB-4585-BE10-AEDB2815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D3A79E-8842-493D-957F-2E0D773E0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7A3368-CBD0-4C0D-8F70-D86F5EBA8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EF8F0F-4E5E-47F9-AAF7-485F10F74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212C2A-2577-4841-B823-CFECF7C37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6A24B9-B823-4FD5-A97F-E4F4BEAD321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54578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D34751-F25F-47B9-B034-86D0B4A6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47DB497-1C53-4B2C-B1C4-2ED687199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7D502F-167E-458B-A525-A4EDC26C6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291150-F807-4866-98E5-FD0D7B9F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1CB6AF-716A-4343-A76F-FB89837B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70FD9E-3B61-4AC8-8264-D01F9AA141A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8335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E7A929-E3AD-41BA-8E3C-9A2614B9C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9B3946-5072-48B0-80FF-3D0A4C719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463" y="1604963"/>
            <a:ext cx="3448050" cy="39751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7B367F2-6C18-4305-BA7E-38DCCF3A2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913" y="1604963"/>
            <a:ext cx="3449637" cy="39751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1950D67-0A4C-4CE5-82EC-BA8D270CA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468B55-35ED-48DC-A822-351FA6B8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1AC0DC3-667D-4DBC-A1DC-FB8428A43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C1A4A3-D8FA-47E1-BA62-8E4307E4A29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93286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A979FC-16A6-406D-BF69-2B868ACC5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9FC3B9-3C46-47BA-806E-41378D377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14542B0-A0A1-40C2-B47B-668D10DA5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07E8BE-A9A4-47A8-B086-310AE27ED9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ABF6BE8-665F-49FD-AC66-CE7EA18D0A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24DC21E-51B8-49A8-BE87-8FBA9529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AFDC4E3-C657-45C6-BCE6-F69110C7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7904750-D481-43A6-A98F-632571BFA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2981E1-0475-4F93-BC0A-29EF86BF179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55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18E292-BABF-4331-BE76-0F0A99375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187CBF6-5821-4598-B563-0C68F7293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DA45897-7718-4C23-B563-499676323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904F178-5A90-4C7F-BCD8-6AD2D63776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62C892E-124E-4B81-854E-ACEC3E0FB2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02D1A6-9251-49C3-88DD-DA5D422A92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A97DAD2-8690-4CD4-87EF-1AF723A7CFB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66583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2867AA-9F69-4221-AC7C-1759D8C01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C87CCA4-85D9-4BF7-9ECD-9304C6211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5E6E6E-C138-41E7-AC02-1066B214E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109A89F-A1BD-422B-8FC4-B7D813D76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6A607E-D12F-484F-BCCE-2BB8E9C7C72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00108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C770323-A454-43A4-9781-4C310BD5B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8D3D3D1-9FFB-4CCB-AAE5-89FB6B38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9930045-EBAA-487E-A361-325AE264A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B684BD-4850-4F4C-9287-CA5BF9D29C7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3746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C9FBE3-05A8-410B-B9BC-A05890773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FCC868-552D-45F5-A967-F7F2F3665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3858F4E-CCB2-48C7-86EE-8DA7FB1ED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12EAC1-E0E7-49C4-962E-2C8B78F3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C443826-3624-488A-9022-84DB1D5D7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D86A662-A586-4FF1-909C-483452D23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3D4136-0AD5-4C03-9636-E34944670CA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92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06724D-BEEA-4A2A-9C79-61F02437B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1548102-8AAD-4F00-8683-8724D025F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0CCD660-02FB-49EA-8BD4-EB3EA3612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B1BAD63-C6E8-4B64-B78C-782FA7AD8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7540AE-C2CC-4679-BE00-46C622284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481379B-D879-4462-A2B1-73EA22BE8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51A1E2-3B46-4DBD-9D50-26D43534BC6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5953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133DDA-9CCA-4315-8632-922F7B57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3245050-3087-42F5-A6E7-0FCDBB44B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B64232-47E7-454F-A8C4-1BE133323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877089-50E8-485E-92C4-E39FF9EEE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FA06FB-ADDB-44EC-8050-638DDF4D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C3469F-5F5E-425C-859D-5CE427D8950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04316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3A2DCAC-17C3-45BC-9484-250EDEFD0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08825" y="273050"/>
            <a:ext cx="1770063" cy="5307013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B53EDE1-143F-49DD-A8F5-1AB1FA9FC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95463" y="273050"/>
            <a:ext cx="5160962" cy="530701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A64256-CF69-47F7-A790-793673934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B541CA-551D-4B8D-A431-ABAF38C1B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3F694C-BC0F-4D85-8E63-1FD7DBAD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633D6D-4582-4EBE-8723-5E5D195FCC5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84710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C2822F-DA15-4869-853D-4E6E8356A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B2D98E5-970A-4A82-A817-D79EE17AA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8DFC19-F0D1-476A-857A-B08AC82ED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114FEF-81B3-43AA-8783-3D2DB43B5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2867A2-89CA-4262-A3BC-69B4D381D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A03EDA-9F9F-4673-914F-38BD63CBB65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9521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0C83E6-6C41-469E-A912-F6D2F6E49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C85E53-3114-4CFC-AD5F-175ED3BB6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EB15E2-0549-4B08-9D8E-03B041BD8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8BC426-84B2-4A1E-91C2-045632B6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B73EBD-2C20-49E0-A6F3-73FBCA36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4A48CF-8ABA-4D97-87C8-08D3445FE956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52653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F04AB4-B1E1-4D00-9994-0680ECCFA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15BC74-7D05-4F53-878E-18B03A924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A3392A-D799-4B65-AEFB-AF0F879D6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491F88-5DCE-481B-8CF1-5B88C6C1D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7E479B-CDEA-4011-887E-096DC3544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AAA1CF-B123-4E7A-8E28-19871E3DE1C6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48492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2FA8A3-D43C-4930-A7E0-3F61B9CA6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0C100A-A2BC-4D0B-A735-3355D226DB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2250" cy="39639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47159FC-8811-4FD0-B461-B9F812529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1850" y="1604963"/>
            <a:ext cx="4032250" cy="39639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4249ADB-3786-4B85-8F3F-27C7AE982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0303379-7C46-4D4A-BD24-9B0155FEA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860E2F3-D6A2-4F6E-A3E4-3E049488F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155531-F346-41C6-B8B1-7335D22CD4D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787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47E6B2-9610-4AC8-BFA7-FBAA7DCB9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469C02F-EA2F-4C08-99A9-C4DB3DED67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85A3D52-70C0-4581-A684-389B0848C29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3499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74434F-8544-48FD-9CF9-BFCF6A2F7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E5DFB2-13C6-4CF8-BA08-DA7DE1F13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18D460-ECED-4E4F-B6B7-57DB5034D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C072A31-167A-478C-A307-A590EA2BA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DCE71FC-7B07-445A-B0D8-276987B345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A1E37DF-1A30-4EB0-B891-B0CDDC5F2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5162557-4959-40A7-85BB-514F72AE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110BAC0-DDF5-4692-AB1D-CC73F5014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C216CF-981E-4F49-86BC-67A908224556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1670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1D16C1-79FA-48F5-A1C9-19444A280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3081AA5-B2CE-4CA3-9641-03D1FA7A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89A0B31-C742-4F4E-ADBE-5133E6781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0A8094E-08B4-42BF-AE30-7DFFEBD98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C085C2-E8DE-4997-AEC8-AAED1E84BDC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59830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BFF30F6-DE3C-4CD0-88CA-4B1935BF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616702C-42B7-4A4D-B76A-7EFB3FB31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CD0E99A-DCA6-403C-A1CA-BF4C89FB6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DD6237-7E01-4A7B-AA62-A9B1A78A2A1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74776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2147F0-98D3-45FE-8A3C-14B585CF6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1AAF99-E01B-444B-BCD2-986794950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6CFAE25-A82B-4654-85CC-FF1DA9BB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2E43D67-3801-4F5E-A8F7-4D16FA93E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29C7488-BF3C-4355-95C1-68F4ACB80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D8B8BD-3D30-4871-9C84-F3273BAF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E57E9C-AD4E-4B9A-9F7A-640F44FF1BC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5055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A18FC5-33C3-4465-9481-F447BEFE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491EF7C-4B32-4319-B1C8-035AA363E4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C10D9AB-2EB1-4865-A8AD-4B2432D3D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06FC44-0E98-4538-9633-CCCBAE2D1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6A050A-C5E7-454C-BAB6-3D21E3A1F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3B5426-38EA-4B10-B43B-D80BC7FB7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EBAD30-0FF7-401A-8034-B9EA366D8BC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07416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80731E-9203-4930-A2CC-DCBA017F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2B9C39D-4CC5-48CB-A400-948FF4A9B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37E751-0402-4941-A6A5-4F44C8F77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8274E9-0EB9-41CB-B1E9-9CF966048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15BE5D-4EBC-4B08-AFB7-96E468C2A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9F95A3-A5C7-4D2D-87EF-DB8B88438DE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91688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B5472D7-39F2-4201-9AD2-1DA0CFED5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19875" y="273050"/>
            <a:ext cx="2054225" cy="52959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0028C59-ADAE-4C2E-B136-456A951DD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0275" cy="52959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74681B-2CAC-4C30-BE64-4C92F945F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4E8E0D-8ECC-4001-A730-1E1725743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7EFCBF-CAEA-414B-9F96-724B4941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99DE13-E40F-4FB5-BF75-E72D0838B1F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53016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CEC13A-2920-48E7-A869-6889AE3C9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9DE2BE1-6479-4AEF-B91B-E8FAEE2FE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CB883E-09E7-4098-91D2-1E1F9ECC4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E7BD73-2FD6-4520-984A-02F2CF35B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D1CE94-5386-4936-88E9-57E4D4B86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155825-0B67-4AE6-A28B-16E004C4CB96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02121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63ECCB-5AA3-4A16-9935-7DB68C9BD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542395-E8E8-40DF-9B4E-BA730C08C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F54A54-B0AE-4703-B3B7-7466CE718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A1A3DD-63AF-4BB3-BF0F-B448E2B63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51C7B2-6070-4917-BDF7-93D4775B5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131AF0-1B8D-4B32-B79D-D011CDC0BA2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31572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E60D6C-36B0-4071-99C1-0F643C3F5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C2AEC8-E502-440D-AEBE-EDC0EA8D0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CB369C-1D5B-45E2-8621-30B65035E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287C53-84CB-4E59-8716-774C200CE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6C207E-0160-4D3C-9055-98C9B3740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F7B022-F421-49F5-9410-E7D8D315418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8992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26DFE37-63E3-4918-8713-EA212472F2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DC5709D-F5F6-43ED-A0E5-427B11ECBB7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9802716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26F54E-8F2B-40C0-81BE-6207EE1FE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3C8AD9-DBD0-41C1-BDD0-AEDE390DD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2250" cy="39639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58ED0D8-A770-47BA-A666-4F01F64E4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1850" y="1604963"/>
            <a:ext cx="4032250" cy="39639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F02366-89E4-49B0-824B-62A6F4CCA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94950F8-8646-4A2F-8D0A-961847CE0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316327-BA83-4DFE-8DED-BB9C74A5B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3CC883-1695-4547-B78E-F6E694618BD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0347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DF54E9-0A3E-40FC-9BDF-B50B7F9FA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9CB5B9E-978C-4351-9783-37778B1E6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A806BC7-87C3-4670-8CEF-AE4BD43C9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453874F-2386-45C7-B8A8-55399B618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3DA8C58-8389-488A-A754-BBFEE24D29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DC4087A-ACDA-46F7-941D-1D62767DD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1FF26D5-7991-40A7-AC8D-96A70EA2A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227DF4D-96F6-498A-9ABF-F8129FB2C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EC469E-3AC7-4B6C-8F2D-4BAC19E37D4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06926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8DCEA7-4AE4-4441-9A62-955A28C1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EE3BEC9-5C81-4951-A9EB-DF80E1877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68889FB-0BF6-4EC3-BEAA-09AB22BA5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6A1D763-8913-4C46-8EFC-6B04CC657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A749A5-A6E7-4A3E-95D5-A565941CDE1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6907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3EB52CF-26E2-4B17-8D77-63E01A5E6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A35C3C4-4395-4924-B8F0-0F38C046B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A5A9D2-B9F0-4547-81DD-CE0C058F3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C5993F-16B9-4A92-89C1-00B19ED6CBD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5497871"/>
      </p:ext>
    </p:extLst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0FAFC5-02A1-423A-A7E1-E405C509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47719D-AF1B-4000-A4B4-9E84B401E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36947E8-927B-464C-816F-5E2EA9438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CCA2EAC-1EB4-4CD7-B392-863A2C83F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9D39EA3-77A3-4824-A233-071E0A0C1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D19BDF-F4FB-4951-87BF-CE51F834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E83562-10FA-4FA1-8E27-61E4BF23B1B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23403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142084-A65E-457B-9346-EBA98DCC8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3A60E63-4998-4BFC-8E06-7AB0921661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6C95EDA-2F15-4346-8007-31E3B0238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45012A5-BF7F-4FBD-947C-42A7E1228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750F60F-7338-4543-87FA-CAB0BAE3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79C1B8D-685B-4111-8C16-69EDF920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91C4D9-EBD4-4F21-AA79-381D6AA27F5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8297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505D4C-E570-4B34-AA12-EBC1FD8F8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C14392C-5558-445B-9705-30FF36B77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BC82B0-4F3A-4DD1-B85C-1326A7886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65640F-058D-442E-AAF9-252C5B0BD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94EFDC-92E7-438E-9D68-EEDDF89D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4B2757-8C80-4141-83A2-02AED49AC20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1886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2DE9D82-851B-44DB-A876-4A3A4BEE5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19875" y="273050"/>
            <a:ext cx="2054225" cy="52959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1FF59EB-8678-450F-9D18-69A6B118E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0275" cy="52959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4FD569-92AD-490A-AC57-0892C087F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CCAE45-850A-4849-88FD-5D5735332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93F858-C0CE-477D-BE61-0F968B0B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BDF929-5CA8-479A-977A-38A3D67FA29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2068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ED6B26-1D2C-4BBF-8EA4-2AA3EEEF1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7B0054A-DBEC-4B75-96D1-CDC2DB41C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80714F-BAAB-4789-844E-BEB6998E2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D0A12D-D387-4A8B-A16D-7B1A1EBF2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88EFE9-811A-44A4-BC5B-5E80995C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3A1C3C-AFFD-4D47-8245-35BB5F6ADBE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2941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2F7CC5-4551-4260-B389-D6411AC3F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67E757-81EB-43AD-BB9A-41E803C33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D4750E-6196-4179-9635-637FBE8BA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5F8E58-E260-413E-9D4D-76C97389E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C37829-BD13-4C20-BFA7-A302B2917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D114CF-4377-45EC-89FA-3CC9A2AD511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9B871C-08D7-4BBC-8D1D-D730CBA2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509336-9290-442D-8B80-C94B69B74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BCA560-7FEC-45B2-88B3-EAE04C295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A24E465-E92B-4F0E-8EA7-26BDD9ED73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AA21FED-148F-41E4-8781-D2E153D338D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8215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BEA9C9-DB00-4C70-8AC0-0C81352E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0397E0-E5D6-49B8-8E25-057420414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E0CE3F-6BFE-4CE3-BA40-E489B944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5FD3D-8716-4856-BC91-524EFA87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732138-5F7C-44EF-B3C2-EA88D6A0B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46882C-E0EB-48E8-86A0-A04E628E0C1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6002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786C1A-0FD8-4392-87B5-AF2B6BCB1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70017F-F823-4939-BFCA-03B5C43B20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463" y="1604963"/>
            <a:ext cx="3451225" cy="39766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633946B-308A-485B-8EFF-4D0154DFD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9088" y="1604963"/>
            <a:ext cx="3451225" cy="39766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4B6C58-FA8B-4F9E-B760-919CC82E3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1A8AD4B-17E2-4D91-9A74-9498F05D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1110A2-2AA1-45FE-B440-AF7EAB835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C803D9-6184-4C32-A0D9-9F607517FC9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3070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F1AACB-5674-4117-AF57-56E97B89E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F18E805-A8C1-4704-93D2-F02AE1BE2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CEF2593-037F-431E-AA2D-566322275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50E28E8-0EBF-485D-9A02-ACE49DF8E3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6F7EA80-7A75-44D2-82BA-8C8250E4A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AE3572-8852-45A8-B427-DB7916CB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643E143-B155-400A-95CD-9C07A55CD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DA7153E-F513-46BA-A688-678CB194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4E35B8-758B-4902-BEEC-2580EADC82C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4959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A224F-78FB-4752-9F84-5E5C81CF9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728FE53-EC4B-4BF3-9074-2BBDC78F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83FA495-D877-44C5-8144-3B86E452E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50AE5A3-9ED7-441A-B44F-2B508814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2DA4D1-19D1-4803-9469-D2F10702549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80823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0D92D35-8B4F-4F8A-B06E-4A3847230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2AE86FF-04C5-4CCD-9612-358237D97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F5A6DCE-148E-4007-8BC3-90BABE94D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FEB6CB-90D7-43D2-8278-3DF4B5E4105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580403"/>
      </p:ext>
    </p:extLst>
  </p:cSld>
  <p:clrMapOvr>
    <a:masterClrMapping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10B4DF-6514-4770-9044-1D25FFECA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2FDB9C-43DA-4A4B-A469-F84F9276A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C59AF35-72B6-4BAF-97B8-137087480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C7B45F5-9A45-490C-AAE0-9E5288DCE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F0BF057-CC2A-41AE-BD43-CBB4D0D97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381FD98-9B05-4890-9DAA-544BBE71D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9D100D-894A-49F6-8E0A-A863FFDCAB9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01391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4A44DE-245C-4DFA-A81B-D6CD48BB9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3CA6C51-AC76-495F-850F-1C9DE8111F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4D7D4B8-5320-44CD-9E3D-7AE03B8DA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DF7347F-38F7-41FF-A29A-1F2DA373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F59742-BC6D-47F9-9ACC-E80248D42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E0205D5-8085-4AA3-84C3-4880AF0AD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428B48-AEFB-4B86-9182-A631B343732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81251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3EDB15-89EC-4B36-A466-EB7A25307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6BC3908-9F5B-4E5A-AD8C-E3FA00F01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2E16F3-89D3-482B-BCB9-98664C0D5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2B986D-E262-4625-A80C-BB6E31FAF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48321D-900F-4FB0-82CC-DA3BE4E51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5684A4-7A99-45A2-A4AF-11D88FEC889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17486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F784465-1886-4F7D-BD16-3F4C81E9B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10413" y="273050"/>
            <a:ext cx="1771650" cy="53086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CEB8EF1-14E1-4DAE-890A-18B1BA711B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95463" y="273050"/>
            <a:ext cx="5162550" cy="53086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E30133-B142-4DC5-BE54-F58263958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3B94D6-DDCF-400E-80BB-325C8FE51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D6FE5D-1BC6-435B-9361-7FF26657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0BF9D6-1B71-4578-8AEB-DB3EAFE6E11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10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1CFDD-5F99-4ED5-B0A6-41C24574E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1CF3235-E181-435C-8621-25B6F7CDD5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91A2174-361A-4BA8-B09B-3F88848E7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F0A6BA5-01EC-4C9F-BDD2-9D66827F3B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63860A6-7646-47DA-888F-AF1614ADA07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34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BAA05BB-69D3-4F70-B081-968B31B1F3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15200" cy="11286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A7E41F0-7C8A-4977-9ECC-78BC0C48A2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15200" cy="451152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5AC3D37D-844F-4C44-9FCE-956F628149D8}"/>
              </a:ext>
            </a:extLst>
          </p:cNvPr>
          <p:cNvSpPr/>
          <p:nvPr/>
        </p:nvSpPr>
        <p:spPr>
          <a:xfrm>
            <a:off x="457200" y="6245280"/>
            <a:ext cx="213372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165516BC-6F57-4978-A2A9-151D486A99E0}"/>
              </a:ext>
            </a:extLst>
          </p:cNvPr>
          <p:cNvSpPr/>
          <p:nvPr/>
        </p:nvSpPr>
        <p:spPr>
          <a:xfrm>
            <a:off x="3124079" y="6245280"/>
            <a:ext cx="2895839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86F87A-DB06-4FEA-AAFC-B2132DC8AED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2719" y="6244920"/>
            <a:ext cx="2119320" cy="4618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it-IT" sz="1800" b="0" i="0" u="none" strike="noStrike" baseline="0"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defRPr>
            </a:lvl1pPr>
          </a:lstStyle>
          <a:p>
            <a:pPr lvl="0"/>
            <a:fld id="{F58EC666-8ED1-4B00-BFD0-9178915D6F8F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it-IT" sz="4400" b="0" i="0" u="none" strike="noStrike" baseline="0">
          <a:ln>
            <a:noFill/>
          </a:ln>
          <a:solidFill>
            <a:srgbClr val="000000"/>
          </a:solidFill>
          <a:latin typeface="Arial" pitchFamily="18"/>
          <a:ea typeface="Microsoft YaHei" pitchFamily="2"/>
        </a:defRPr>
      </a:lvl1pPr>
    </p:titleStyle>
    <p:bodyStyle>
      <a:lvl1pPr marL="342720" marR="0" indent="-34272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it-IT" sz="3200" b="0" i="0" u="none" strike="noStrike" baseline="0">
          <a:ln>
            <a:noFill/>
          </a:ln>
          <a:solidFill>
            <a:srgbClr val="000000"/>
          </a:solidFill>
          <a:latin typeface="Arial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573D9A6-FE4D-42D2-A052-9CEB5041B1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839" y="272520"/>
            <a:ext cx="8217000" cy="11322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 compatLnSpc="1"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9B85FA8-7C79-4815-BC69-F7329112CF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6839" y="1604520"/>
            <a:ext cx="8217000" cy="396395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 compatLnSpc="1"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indent="0" algn="ctr" rtl="0" hangingPunct="0">
        <a:lnSpc>
          <a:spcPct val="93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it-IT" sz="4400" b="0" i="0" u="none" strike="noStrike" kern="1200" baseline="0">
          <a:ln>
            <a:noFill/>
          </a:ln>
          <a:solidFill>
            <a:srgbClr val="FFFFFF"/>
          </a:solidFill>
          <a:latin typeface="Arial" pitchFamily="18"/>
          <a:ea typeface="Microsoft YaHei" pitchFamily="2"/>
        </a:defRPr>
      </a:lvl1pPr>
    </p:titleStyle>
    <p:bodyStyle>
      <a:lvl1pPr marL="342720" marR="0" indent="-342720" algn="l" rtl="0" hangingPunct="0">
        <a:lnSpc>
          <a:spcPct val="93000"/>
        </a:lnSpc>
        <a:spcBef>
          <a:spcPts val="1423"/>
        </a:spcBef>
        <a:spcAft>
          <a:spcPts val="0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it-IT" sz="3200" b="0" i="0" u="none" strike="noStrike" kern="1200" baseline="0">
          <a:ln>
            <a:noFill/>
          </a:ln>
          <a:solidFill>
            <a:srgbClr val="FFFFFF"/>
          </a:solidFill>
          <a:latin typeface="Arial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FDC8A07-862F-4D6B-B3B7-97D5BC1745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839" y="272520"/>
            <a:ext cx="8217000" cy="11322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 compatLnSpc="1"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AAB3A1C-413C-4D06-9E5F-7FAAE4CE4C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6839" y="1604520"/>
            <a:ext cx="8217000" cy="3963959"/>
          </a:xfrm>
          <a:prstGeom prst="rect">
            <a:avLst/>
          </a:prstGeom>
          <a:noFill/>
          <a:ln>
            <a:noFill/>
          </a:ln>
        </p:spPr>
        <p:txBody>
          <a:bodyPr vert="horz" lIns="0" tIns="28440" rIns="0" bIns="0" anchor="t" anchorCtr="0" compatLnSpc="1"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indent="0" algn="ctr" rtl="0" hangingPunct="0">
        <a:lnSpc>
          <a:spcPct val="93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it-IT" sz="4400" b="0" i="0" u="none" strike="noStrike" kern="1200" baseline="0">
          <a:ln>
            <a:noFill/>
          </a:ln>
          <a:solidFill>
            <a:srgbClr val="FFFFFF"/>
          </a:solidFill>
          <a:latin typeface="Arial" pitchFamily="18"/>
          <a:ea typeface="Microsoft YaHei" pitchFamily="2"/>
        </a:defRPr>
      </a:lvl1pPr>
    </p:titleStyle>
    <p:bodyStyle>
      <a:lvl1pPr marL="342720" marR="0" indent="-342720" algn="l" rtl="0" hangingPunct="0">
        <a:lnSpc>
          <a:spcPct val="93000"/>
        </a:lnSpc>
        <a:spcBef>
          <a:spcPts val="1423"/>
        </a:spcBef>
        <a:spcAft>
          <a:spcPts val="0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it-IT" sz="3200" b="0" i="0" u="none" strike="noStrike" kern="1200" baseline="0">
          <a:ln>
            <a:noFill/>
          </a:ln>
          <a:solidFill>
            <a:srgbClr val="FFFFFF"/>
          </a:solidFill>
          <a:latin typeface="Arial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440A22A-37A4-4A18-86EC-27DDFBBAA0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 compatLnSpc="1"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60B519-E19A-47F4-A6EF-2E8E111E17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15200" cy="3962520"/>
          </a:xfrm>
          <a:prstGeom prst="rect">
            <a:avLst/>
          </a:prstGeom>
          <a:noFill/>
          <a:ln>
            <a:noFill/>
          </a:ln>
        </p:spPr>
        <p:txBody>
          <a:bodyPr vert="horz" lIns="0" tIns="28440" rIns="0" bIns="0" anchor="t" anchorCtr="0" compatLnSpc="1"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0" marR="0" indent="0" algn="ctr" rtl="0" hangingPunct="0">
        <a:lnSpc>
          <a:spcPct val="93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it-IT" sz="4400" b="0" i="0" u="none" strike="noStrike" kern="1200" baseline="0">
          <a:ln>
            <a:noFill/>
          </a:ln>
          <a:solidFill>
            <a:srgbClr val="FFFFFF"/>
          </a:solidFill>
          <a:latin typeface="Arial" pitchFamily="18"/>
          <a:ea typeface="Microsoft YaHei" pitchFamily="2"/>
        </a:defRPr>
      </a:lvl1pPr>
    </p:titleStyle>
    <p:bodyStyle>
      <a:lvl1pPr marL="342720" marR="0" indent="-342720" algn="l" rtl="0" hangingPunct="0">
        <a:lnSpc>
          <a:spcPct val="93000"/>
        </a:lnSpc>
        <a:spcBef>
          <a:spcPts val="1423"/>
        </a:spcBef>
        <a:spcAft>
          <a:spcPts val="0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it-IT" sz="3200" b="0" i="0" u="none" strike="noStrike" kern="1200" baseline="0">
          <a:ln>
            <a:noFill/>
          </a:ln>
          <a:solidFill>
            <a:srgbClr val="FFFFFF"/>
          </a:solidFill>
          <a:latin typeface="Arial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55A20D7-AB02-431B-930C-D3BE4F063F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98320" y="272520"/>
            <a:ext cx="5580360" cy="1141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 compatLnSpc="1"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F4F7E0-CF27-4279-9565-23235796D8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795320" y="1604880"/>
            <a:ext cx="7050240" cy="3975120"/>
          </a:xfrm>
          <a:prstGeom prst="rect">
            <a:avLst/>
          </a:prstGeom>
          <a:noFill/>
          <a:ln>
            <a:noFill/>
          </a:ln>
        </p:spPr>
        <p:txBody>
          <a:bodyPr vert="horz" lIns="0" tIns="25920" rIns="0" bIns="0" anchor="t" anchorCtr="0" compatLnSpc="1"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BAA12D-107D-43A6-9975-5DF0AF95203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599840" y="5528880"/>
            <a:ext cx="2127240" cy="469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0" marR="0" lvl="0" indent="0" rtl="0" hangingPunct="0">
              <a:lnSpc>
                <a:spcPct val="95000"/>
              </a:lnSpc>
              <a:buNone/>
              <a:tabLst/>
              <a:defRPr lang="it-IT" sz="1400" kern="1200"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3A03CA-2838-4DEC-A3D2-52B58D1D4AF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812759" y="6082920"/>
            <a:ext cx="2895479" cy="469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0" marR="0" lvl="0" indent="0" algn="ctr" rtl="0" hangingPunct="0">
              <a:lnSpc>
                <a:spcPct val="95000"/>
              </a:lnSpc>
              <a:buNone/>
              <a:tabLst/>
              <a:defRPr lang="it-IT" sz="1400" kern="1200"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E5B883-EC30-4321-928C-1F9DB0AE017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816240" y="6082920"/>
            <a:ext cx="2127240" cy="469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0" marR="0" lvl="0" indent="0" algn="r" rtl="0" hangingPunct="0">
              <a:lnSpc>
                <a:spcPct val="95000"/>
              </a:lnSpc>
              <a:buNone/>
              <a:tabLst/>
              <a:defRPr lang="it-IT" sz="1400" kern="1200"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fld id="{B57E1B04-ECFA-4B1C-B3AC-AB2E4ED8A9E6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0" marR="0" indent="0" algn="r" rtl="0" hangingPunct="0">
        <a:lnSpc>
          <a:spcPct val="93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it-IT" sz="3400" b="1" i="1" u="none" strike="noStrike" kern="1200" baseline="0">
          <a:ln>
            <a:noFill/>
          </a:ln>
          <a:solidFill>
            <a:srgbClr val="800000"/>
          </a:solidFill>
          <a:latin typeface="Arial" pitchFamily="18"/>
        </a:defRPr>
      </a:lvl1pPr>
    </p:titleStyle>
    <p:bodyStyle>
      <a:lvl1pPr marL="342720" marR="0" indent="-342720" algn="l" rtl="0" hangingPunct="0">
        <a:lnSpc>
          <a:spcPct val="93000"/>
        </a:lnSpc>
        <a:spcBef>
          <a:spcPts val="0"/>
        </a:spcBef>
        <a:spcAft>
          <a:spcPts val="1287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it-IT" sz="2900" b="0" i="0" u="none" strike="noStrike" kern="1200" baseline="0">
          <a:ln>
            <a:noFill/>
          </a:ln>
          <a:solidFill>
            <a:srgbClr val="000000"/>
          </a:solidFill>
          <a:latin typeface="Arial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5468FFB-F669-4E26-BB42-1C1C68E20A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839" y="272520"/>
            <a:ext cx="8217000" cy="11322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 compatLnSpc="1"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2665D1-AADE-4523-B97A-8E1B6D353C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6839" y="1604520"/>
            <a:ext cx="8217000" cy="396395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 compatLnSpc="1"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D5DB80-939D-478A-AF1C-DE389B3894C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6839" y="6246720"/>
            <a:ext cx="2127240" cy="470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0" marR="0" lvl="0" indent="0" rtl="0" hangingPunct="0">
              <a:lnSpc>
                <a:spcPct val="95000"/>
              </a:lnSpc>
              <a:buNone/>
              <a:tabLst/>
              <a:defRPr lang="it-IT" sz="1400" kern="1200"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3FE78A-722C-469B-9B03-4E450B1453D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6960" y="6246720"/>
            <a:ext cx="2895479" cy="470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0" marR="0" lvl="0" indent="0" algn="ctr" rtl="0" hangingPunct="0">
              <a:lnSpc>
                <a:spcPct val="95000"/>
              </a:lnSpc>
              <a:buNone/>
              <a:tabLst/>
              <a:defRPr lang="it-IT" sz="1400" kern="1200"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8BF225-DF9A-4BBE-BFD5-F229FE07EC1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5960" y="6246720"/>
            <a:ext cx="2127240" cy="470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0" marR="0" lvl="0" indent="0" algn="r" rtl="0" hangingPunct="0">
              <a:lnSpc>
                <a:spcPct val="95000"/>
              </a:lnSpc>
              <a:buNone/>
              <a:tabLst/>
              <a:defRPr lang="it-IT" sz="1400" kern="1200"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fld id="{E8EA5D1F-3FEB-4CE6-954B-D64CF35ADEE5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0" marR="0" indent="0" algn="ctr" rtl="0" hangingPunct="0">
        <a:lnSpc>
          <a:spcPct val="93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it-IT" sz="4400" b="0" i="0" u="none" strike="noStrike" kern="1200" baseline="0">
          <a:ln>
            <a:noFill/>
          </a:ln>
          <a:solidFill>
            <a:srgbClr val="FFFFFF"/>
          </a:solidFill>
          <a:latin typeface="Arial" pitchFamily="18"/>
          <a:ea typeface="Microsoft YaHei" pitchFamily="2"/>
        </a:defRPr>
      </a:lvl1pPr>
    </p:titleStyle>
    <p:bodyStyle>
      <a:lvl1pPr marL="342720" marR="0" indent="-342720" algn="l" rtl="0" hangingPunct="0">
        <a:lnSpc>
          <a:spcPct val="93000"/>
        </a:lnSpc>
        <a:spcBef>
          <a:spcPts val="1423"/>
        </a:spcBef>
        <a:spcAft>
          <a:spcPts val="0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it-IT" sz="3200" b="0" i="0" u="none" strike="noStrike" kern="1200" baseline="0">
          <a:ln>
            <a:noFill/>
          </a:ln>
          <a:solidFill>
            <a:srgbClr val="FFFFFF"/>
          </a:solidFill>
          <a:latin typeface="Arial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A399C29-C08D-4B96-9EB8-ADD1D8E1AB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839" y="272520"/>
            <a:ext cx="8217000" cy="11322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 compatLnSpc="1"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9C6CCE1-B241-47E8-A287-99E10F0A92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6839" y="1604520"/>
            <a:ext cx="8217000" cy="396395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 compatLnSpc="1"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4C8076-41C9-4526-B8DC-26880E51FFF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6839" y="6246720"/>
            <a:ext cx="2128680" cy="471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0" marR="0" lvl="0" indent="0" rtl="0" hangingPunct="0">
              <a:lnSpc>
                <a:spcPct val="95000"/>
              </a:lnSpc>
              <a:buNone/>
              <a:tabLst/>
              <a:defRPr lang="it-IT" sz="1400" kern="1200"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AD9258-614A-453D-9975-FD18FD8E045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7320" y="6246720"/>
            <a:ext cx="2897279" cy="471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0" marR="0" lvl="0" indent="0" algn="ctr" rtl="0" hangingPunct="0">
              <a:lnSpc>
                <a:spcPct val="95000"/>
              </a:lnSpc>
              <a:buNone/>
              <a:tabLst/>
              <a:defRPr lang="it-IT" sz="1400" kern="1200"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8BC55A-D31D-4AB7-8BB3-1745D827552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6320" y="6246720"/>
            <a:ext cx="2129040" cy="471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0" marR="0" lvl="0" indent="0" algn="r" rtl="0" hangingPunct="0">
              <a:lnSpc>
                <a:spcPct val="95000"/>
              </a:lnSpc>
              <a:buNone/>
              <a:tabLst/>
              <a:defRPr lang="it-IT" sz="1400" kern="1200"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fld id="{EC900070-2AC8-49D4-9EDA-AAE8AD579EBC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0" marR="0" indent="0" algn="ctr" rtl="0" hangingPunct="0">
        <a:lnSpc>
          <a:spcPct val="93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it-IT" sz="4400" b="0" i="0" u="none" strike="noStrike" kern="1200" baseline="0">
          <a:ln>
            <a:noFill/>
          </a:ln>
          <a:solidFill>
            <a:srgbClr val="FFFFFF"/>
          </a:solidFill>
          <a:latin typeface="Arial" pitchFamily="18"/>
          <a:ea typeface="Microsoft YaHei" pitchFamily="2"/>
        </a:defRPr>
      </a:lvl1pPr>
    </p:titleStyle>
    <p:bodyStyle>
      <a:lvl1pPr marL="342720" marR="0" indent="-342720" algn="l" rtl="0" hangingPunct="0">
        <a:lnSpc>
          <a:spcPct val="93000"/>
        </a:lnSpc>
        <a:spcBef>
          <a:spcPts val="1423"/>
        </a:spcBef>
        <a:spcAft>
          <a:spcPts val="0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it-IT" sz="3200" b="0" i="0" u="none" strike="noStrike" kern="1200" baseline="0">
          <a:ln>
            <a:noFill/>
          </a:ln>
          <a:solidFill>
            <a:srgbClr val="FFFFFF"/>
          </a:solidFill>
          <a:latin typeface="Arial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1DA0DAE-FC55-467C-AFB3-37E6771701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98320" y="273240"/>
            <a:ext cx="558396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it-IT"/>
              <a:t>Click to edit the title text format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185BF8E-E15A-467E-8BC9-5FA7D2FEFC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796040" y="1604520"/>
            <a:ext cx="7053480" cy="397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6FE42F-8A2A-4C2A-AEAA-8243223EE13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600200" y="5528880"/>
            <a:ext cx="2130120" cy="473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rtl="0" hangingPunct="0">
              <a:buNone/>
              <a:tabLst/>
              <a:defRPr lang="it-IT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CE8D26-3C43-4402-B13D-D87222C65D8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812759" y="6083999"/>
            <a:ext cx="2898360" cy="473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rtl="0" hangingPunct="0">
              <a:buNone/>
              <a:tabLst/>
              <a:defRPr lang="it-IT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C20DAA-B659-4BB4-9C6F-F8E335C7B7A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817320" y="6083999"/>
            <a:ext cx="2130120" cy="473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buNone/>
              <a:tabLst/>
              <a:defRPr lang="it-IT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B0B34A7-45CD-4F08-B81D-1C6F7CE63B1B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0" marR="0" lvl="0" indent="0" algn="r" rtl="0" hangingPunct="0">
        <a:buNone/>
        <a:tabLst/>
        <a:defRPr lang="it-IT" sz="3410" b="1" i="1" u="none" strike="noStrike">
          <a:ln>
            <a:noFill/>
          </a:ln>
          <a:solidFill>
            <a:srgbClr val="800000"/>
          </a:solidFill>
          <a:latin typeface="Albany" pitchFamily="18"/>
          <a:ea typeface="Andale Sans UI" pitchFamily="2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284"/>
        </a:spcAft>
        <a:tabLst/>
        <a:defRPr lang="it-IT" sz="2910" b="0" i="0" u="none" strike="noStrike">
          <a:ln>
            <a:noFill/>
          </a:ln>
          <a:latin typeface="Albany" pitchFamily="18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10" Type="http://schemas.openxmlformats.org/officeDocument/2006/relationships/image" Target="../media/image35.jpg"/><Relationship Id="rId4" Type="http://schemas.openxmlformats.org/officeDocument/2006/relationships/image" Target="../media/image29.jpg"/><Relationship Id="rId9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png"/><Relationship Id="rId7" Type="http://schemas.openxmlformats.org/officeDocument/2006/relationships/image" Target="../media/image40.jp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11" Type="http://schemas.openxmlformats.org/officeDocument/2006/relationships/image" Target="../media/image44.jpg"/><Relationship Id="rId5" Type="http://schemas.openxmlformats.org/officeDocument/2006/relationships/image" Target="../media/image38.jpg"/><Relationship Id="rId10" Type="http://schemas.openxmlformats.org/officeDocument/2006/relationships/image" Target="../media/image43.jpg"/><Relationship Id="rId4" Type="http://schemas.openxmlformats.org/officeDocument/2006/relationships/image" Target="../media/image37.jpg"/><Relationship Id="rId9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6.png"/><Relationship Id="rId7" Type="http://schemas.openxmlformats.org/officeDocument/2006/relationships/image" Target="../media/image50.jp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11" Type="http://schemas.openxmlformats.org/officeDocument/2006/relationships/image" Target="../media/image54.jpg"/><Relationship Id="rId5" Type="http://schemas.openxmlformats.org/officeDocument/2006/relationships/image" Target="../media/image48.jpg"/><Relationship Id="rId10" Type="http://schemas.openxmlformats.org/officeDocument/2006/relationships/image" Target="../media/image53.jpg"/><Relationship Id="rId4" Type="http://schemas.openxmlformats.org/officeDocument/2006/relationships/image" Target="../media/image47.jpg"/><Relationship Id="rId9" Type="http://schemas.openxmlformats.org/officeDocument/2006/relationships/image" Target="../media/image5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3" Type="http://schemas.openxmlformats.org/officeDocument/2006/relationships/image" Target="../media/image57.jpg"/><Relationship Id="rId7" Type="http://schemas.openxmlformats.org/officeDocument/2006/relationships/image" Target="../media/image61.jpg"/><Relationship Id="rId12" Type="http://schemas.openxmlformats.org/officeDocument/2006/relationships/image" Target="../media/image6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g"/><Relationship Id="rId11" Type="http://schemas.openxmlformats.org/officeDocument/2006/relationships/image" Target="../media/image65.jpg"/><Relationship Id="rId5" Type="http://schemas.openxmlformats.org/officeDocument/2006/relationships/image" Target="../media/image59.jpg"/><Relationship Id="rId10" Type="http://schemas.openxmlformats.org/officeDocument/2006/relationships/image" Target="../media/image64.jpg"/><Relationship Id="rId4" Type="http://schemas.openxmlformats.org/officeDocument/2006/relationships/image" Target="../media/image58.jpg"/><Relationship Id="rId9" Type="http://schemas.openxmlformats.org/officeDocument/2006/relationships/image" Target="../media/image63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g"/><Relationship Id="rId3" Type="http://schemas.openxmlformats.org/officeDocument/2006/relationships/image" Target="../media/image67.jpg"/><Relationship Id="rId7" Type="http://schemas.openxmlformats.org/officeDocument/2006/relationships/image" Target="../media/image71.jpg"/><Relationship Id="rId12" Type="http://schemas.openxmlformats.org/officeDocument/2006/relationships/image" Target="../media/image7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g"/><Relationship Id="rId11" Type="http://schemas.openxmlformats.org/officeDocument/2006/relationships/image" Target="../media/image75.jpg"/><Relationship Id="rId5" Type="http://schemas.openxmlformats.org/officeDocument/2006/relationships/image" Target="../media/image69.jpg"/><Relationship Id="rId10" Type="http://schemas.openxmlformats.org/officeDocument/2006/relationships/image" Target="../media/image74.jpg"/><Relationship Id="rId4" Type="http://schemas.openxmlformats.org/officeDocument/2006/relationships/image" Target="../media/image68.jpg"/><Relationship Id="rId9" Type="http://schemas.openxmlformats.org/officeDocument/2006/relationships/image" Target="../media/image7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7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93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3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jpg"/><Relationship Id="rId3" Type="http://schemas.openxmlformats.org/officeDocument/2006/relationships/image" Target="../media/image104.jpg"/><Relationship Id="rId7" Type="http://schemas.openxmlformats.org/officeDocument/2006/relationships/image" Target="../media/image108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Relationship Id="rId9" Type="http://schemas.openxmlformats.org/officeDocument/2006/relationships/image" Target="../media/image110.jp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C5FA7B0F-0442-4A7D-8D61-8A1AE353337D}"/>
              </a:ext>
            </a:extLst>
          </p:cNvPr>
          <p:cNvSpPr/>
          <p:nvPr/>
        </p:nvSpPr>
        <p:spPr>
          <a:xfrm>
            <a:off x="0" y="2130480"/>
            <a:ext cx="9144000" cy="2162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br>
              <a:rPr lang="it-IT" sz="5400" b="1" i="0" u="none" strike="noStrike" baseline="0">
                <a:ln>
                  <a:noFill/>
                </a:ln>
                <a:solidFill>
                  <a:srgbClr val="FFFF00"/>
                </a:solidFill>
                <a:latin typeface="Arial" pitchFamily="18"/>
                <a:ea typeface="Microsoft YaHei" pitchFamily="2"/>
                <a:cs typeface="Microsoft YaHei" pitchFamily="2"/>
              </a:rPr>
            </a:br>
            <a:endParaRPr lang="it-IT" sz="5400" b="1" i="0" u="none" strike="noStrike" baseline="0">
              <a:ln>
                <a:noFill/>
              </a:ln>
              <a:solidFill>
                <a:srgbClr val="FFFF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F524F918-DAE8-45C6-8E53-C5736ACB3EEF}"/>
              </a:ext>
            </a:extLst>
          </p:cNvPr>
          <p:cNvSpPr/>
          <p:nvPr/>
        </p:nvSpPr>
        <p:spPr>
          <a:xfrm>
            <a:off x="0" y="4896000"/>
            <a:ext cx="9144000" cy="485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48BC43DC-1417-4046-9C1F-70D6544FABA3}"/>
              </a:ext>
            </a:extLst>
          </p:cNvPr>
          <p:cNvSpPr/>
          <p:nvPr/>
        </p:nvSpPr>
        <p:spPr>
          <a:xfrm>
            <a:off x="1512000" y="1296360"/>
            <a:ext cx="7360199" cy="3930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4000" b="1" i="0" u="none" strike="noStrike" baseline="0">
              <a:ln>
                <a:noFill/>
              </a:ln>
              <a:solidFill>
                <a:srgbClr val="800000"/>
              </a:solidFill>
              <a:latin typeface="Verdana" pitchFamily="34"/>
              <a:ea typeface="Microsoft YaHei" pitchFamily="2"/>
              <a:cs typeface="Microsoft YaHei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4000" b="1" i="0" u="none" strike="noStrike" baseline="0">
              <a:ln>
                <a:noFill/>
              </a:ln>
              <a:solidFill>
                <a:srgbClr val="8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4000" b="1" i="0" u="none" strike="noStrike" baseline="0">
              <a:ln>
                <a:noFill/>
              </a:ln>
              <a:solidFill>
                <a:srgbClr val="8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CAEE31F8-811F-4E67-A102-C219E5C8A26C}"/>
              </a:ext>
            </a:extLst>
          </p:cNvPr>
          <p:cNvSpPr/>
          <p:nvPr/>
        </p:nvSpPr>
        <p:spPr>
          <a:xfrm>
            <a:off x="3131640" y="5976360"/>
            <a:ext cx="503928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000" b="1" i="1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6 Aprile 2019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000" b="1" i="1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TNFP Giulia Berchina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B4F6F9D-13FD-41F8-A7E1-7E9729226986}"/>
              </a:ext>
            </a:extLst>
          </p:cNvPr>
          <p:cNvSpPr txBox="1"/>
          <p:nvPr/>
        </p:nvSpPr>
        <p:spPr>
          <a:xfrm>
            <a:off x="271801" y="4766884"/>
            <a:ext cx="8712000" cy="603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3200" b="1">
                <a:solidFill>
                  <a:srgbClr val="800000"/>
                </a:solidFill>
                <a:latin typeface="Verdana" pitchFamily="34"/>
                <a:ea typeface="Microsoft YaHei" pitchFamily="2"/>
                <a:cs typeface="Microsoft YaHei" pitchFamily="2"/>
              </a:defRPr>
            </a:pPr>
            <a:r>
              <a:rPr lang="it-IT" sz="2000" b="1" i="0" u="none" strike="noStrike" baseline="0" dirty="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Microsoft YaHei" pitchFamily="2"/>
                <a:cs typeface="Microsoft YaHei" pitchFamily="2"/>
              </a:rPr>
              <a:t>Il RUOLO DELLA NEUROSONOLOGIA NELL’URGENZA</a:t>
            </a: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7205AF99-FE55-4AA6-96E8-974B7D77305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7280"/>
            <a:ext cx="9144000" cy="4085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3CA86A57-5141-4654-84AB-E497E908D1F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12662"/>
          <a:stretch>
            <a:fillRect/>
          </a:stretch>
        </p:blipFill>
        <p:spPr>
          <a:xfrm>
            <a:off x="4968000" y="4170600"/>
            <a:ext cx="3642119" cy="238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49E94739-6472-4733-899A-748B82A3099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0000" y="4176000"/>
            <a:ext cx="3173400" cy="23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9D0444F-22F6-4E5D-BEEF-E8DE8006F43E}"/>
              </a:ext>
            </a:extLst>
          </p:cNvPr>
          <p:cNvSpPr txBox="1"/>
          <p:nvPr/>
        </p:nvSpPr>
        <p:spPr>
          <a:xfrm>
            <a:off x="346841" y="936000"/>
            <a:ext cx="8497614" cy="2376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Times New Roman" pitchFamily="34"/>
                <a:cs typeface="Times New Roman" pitchFamily="34"/>
              </a:rPr>
              <a:t>Grado di stenosi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Times New Roman" pitchFamily="34"/>
                <a:cs typeface="Times New Roman" pitchFamily="34"/>
              </a:rPr>
              <a:t>Composizione disomogenea a prevalente componente </a:t>
            </a:r>
            <a:r>
              <a:rPr lang="it-IT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Times New Roman" pitchFamily="34"/>
                <a:cs typeface="Times New Roman" pitchFamily="34"/>
              </a:rPr>
              <a:t>ipoecogena</a:t>
            </a:r>
            <a:endParaRPr lang="it-IT" b="0" i="0" u="none" strike="noStrike" baseline="0" dirty="0">
              <a:ln>
                <a:noFill/>
              </a:ln>
              <a:solidFill>
                <a:srgbClr val="000000"/>
              </a:solidFill>
              <a:latin typeface="Verdana" pitchFamily="34"/>
              <a:ea typeface="Times New Roman" pitchFamily="34"/>
              <a:cs typeface="Times New Roman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Times New Roman" pitchFamily="34"/>
                <a:cs typeface="Times New Roman" pitchFamily="34"/>
              </a:rPr>
              <a:t>Superficie irregolare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Times New Roman" pitchFamily="34"/>
                <a:cs typeface="Times New Roman" pitchFamily="34"/>
              </a:rPr>
              <a:t>Turbolenza contigua alla lesione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Times New Roman" pitchFamily="34"/>
                <a:cs typeface="Times New Roman" pitchFamily="34"/>
              </a:rPr>
              <a:t>Presenza di ulcerazione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E01D38B-BE2C-4D37-A639-47CAA2061C5C}"/>
              </a:ext>
            </a:extLst>
          </p:cNvPr>
          <p:cNvSpPr txBox="1"/>
          <p:nvPr/>
        </p:nvSpPr>
        <p:spPr>
          <a:xfrm>
            <a:off x="1296000" y="286200"/>
            <a:ext cx="6408000" cy="577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i="0" u="none" strike="noStrike" baseline="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Microsoft YaHei" pitchFamily="2"/>
                <a:cs typeface="Microsoft YaHei" pitchFamily="2"/>
              </a:rPr>
              <a:t>PLACCA A RISCHIO</a:t>
            </a:r>
          </a:p>
        </p:txBody>
      </p:sp>
      <p:sp>
        <p:nvSpPr>
          <p:cNvPr id="6" name="Connettore diritto 5">
            <a:extLst>
              <a:ext uri="{FF2B5EF4-FFF2-40B4-BE49-F238E27FC236}">
                <a16:creationId xmlns:a16="http://schemas.microsoft.com/office/drawing/2014/main" id="{11FA5AB6-937B-4348-A4D4-FF0CDD95D2B9}"/>
              </a:ext>
            </a:extLst>
          </p:cNvPr>
          <p:cNvSpPr/>
          <p:nvPr/>
        </p:nvSpPr>
        <p:spPr>
          <a:xfrm>
            <a:off x="2735999" y="3162600"/>
            <a:ext cx="3173399" cy="941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7" name="Connettore diritto 6">
            <a:extLst>
              <a:ext uri="{FF2B5EF4-FFF2-40B4-BE49-F238E27FC236}">
                <a16:creationId xmlns:a16="http://schemas.microsoft.com/office/drawing/2014/main" id="{1A49DCB0-0615-48FA-82D7-F4F07C0E5B8D}"/>
              </a:ext>
            </a:extLst>
          </p:cNvPr>
          <p:cNvSpPr/>
          <p:nvPr/>
        </p:nvSpPr>
        <p:spPr>
          <a:xfrm flipH="1">
            <a:off x="1627075" y="3162600"/>
            <a:ext cx="1108923" cy="914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CB26358B-A105-45B2-A493-61B5051078B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85176" y="4040392"/>
            <a:ext cx="3722852" cy="27779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0F0D3534-B737-479A-93B8-F7AE0D877D9F}"/>
              </a:ext>
            </a:extLst>
          </p:cNvPr>
          <p:cNvSpPr/>
          <p:nvPr/>
        </p:nvSpPr>
        <p:spPr>
          <a:xfrm>
            <a:off x="0" y="-432000"/>
            <a:ext cx="9143999" cy="1802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400" b="1" i="0" u="none" strike="noStrike" baseline="0" dirty="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Microsoft YaHei" pitchFamily="2"/>
                <a:cs typeface="Microsoft YaHei" pitchFamily="2"/>
              </a:rPr>
              <a:t>CAROTIDE INTERNA: STENOSI (ACCELERAZIONE)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ED90B515-4CE0-4BDD-8676-0A069D362F1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663960" y="864000"/>
            <a:ext cx="2119680" cy="49604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38CADF21-A1FF-4709-B3CA-58DDD5EC1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635487"/>
              </p:ext>
            </p:extLst>
          </p:nvPr>
        </p:nvGraphicFramePr>
        <p:xfrm>
          <a:off x="410763" y="1083493"/>
          <a:ext cx="5892838" cy="2725985"/>
        </p:xfrm>
        <a:graphic>
          <a:graphicData uri="http://schemas.openxmlformats.org/drawingml/2006/table">
            <a:tbl>
              <a:tblPr firstRow="1" bandRow="1"/>
              <a:tblGrid>
                <a:gridCol w="1912319">
                  <a:extLst>
                    <a:ext uri="{9D8B030D-6E8A-4147-A177-3AD203B41FA5}">
                      <a16:colId xmlns:a16="http://schemas.microsoft.com/office/drawing/2014/main" val="3501798384"/>
                    </a:ext>
                  </a:extLst>
                </a:gridCol>
                <a:gridCol w="1912319">
                  <a:extLst>
                    <a:ext uri="{9D8B030D-6E8A-4147-A177-3AD203B41FA5}">
                      <a16:colId xmlns:a16="http://schemas.microsoft.com/office/drawing/2014/main" val="530366292"/>
                    </a:ext>
                  </a:extLst>
                </a:gridCol>
                <a:gridCol w="2068200">
                  <a:extLst>
                    <a:ext uri="{9D8B030D-6E8A-4147-A177-3AD203B41FA5}">
                      <a16:colId xmlns:a16="http://schemas.microsoft.com/office/drawing/2014/main" val="3064919283"/>
                    </a:ext>
                  </a:extLst>
                </a:gridCol>
              </a:tblGrid>
              <a:tr h="411840">
                <a:tc gridSpan="3"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448919" algn="l"/>
                          <a:tab pos="898199" algn="l"/>
                          <a:tab pos="1347480" algn="l"/>
                          <a:tab pos="1796760" algn="l"/>
                          <a:tab pos="2246040" algn="l"/>
                          <a:tab pos="2695320" algn="l"/>
                          <a:tab pos="3144600" algn="l"/>
                          <a:tab pos="3593880" algn="l"/>
                          <a:tab pos="4043159" algn="l"/>
                          <a:tab pos="4492440" algn="l"/>
                          <a:tab pos="4941719" algn="l"/>
                          <a:tab pos="5391000" algn="l"/>
                          <a:tab pos="5840280" algn="l"/>
                          <a:tab pos="6289560" algn="l"/>
                          <a:tab pos="6738840" algn="l"/>
                          <a:tab pos="7188120" algn="l"/>
                          <a:tab pos="7637400" algn="l"/>
                          <a:tab pos="8086679" algn="l"/>
                          <a:tab pos="8535960" algn="l"/>
                          <a:tab pos="8985240" algn="l"/>
                        </a:tabLst>
                        <a:defRPr sz="1800" b="1" i="1">
                          <a:solidFill>
                            <a:srgbClr val="7E0021"/>
                          </a:solidFill>
                          <a:latin typeface="Verdana" pitchFamily="34"/>
                        </a:defRPr>
                      </a:pPr>
                      <a:r>
                        <a:rPr lang="it-IT" sz="1800" b="1" i="1" u="none" strike="noStrike" baseline="0">
                          <a:ln>
                            <a:noFill/>
                          </a:ln>
                          <a:solidFill>
                            <a:srgbClr val="7E0021"/>
                          </a:solidFill>
                          <a:latin typeface="Verdana" pitchFamily="34"/>
                          <a:ea typeface="Microsoft YaHei" pitchFamily="2"/>
                          <a:cs typeface="Microsoft YaHei" pitchFamily="2"/>
                        </a:rPr>
                        <a:t>CRITERI    EMODINAMICI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311728"/>
                  </a:ext>
                </a:extLst>
              </a:tr>
              <a:tr h="411840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448919" algn="l"/>
                          <a:tab pos="898199" algn="l"/>
                          <a:tab pos="1347480" algn="l"/>
                          <a:tab pos="1796760" algn="l"/>
                          <a:tab pos="2246040" algn="l"/>
                          <a:tab pos="2695320" algn="l"/>
                          <a:tab pos="3144600" algn="l"/>
                          <a:tab pos="3593880" algn="l"/>
                          <a:tab pos="4043159" algn="l"/>
                          <a:tab pos="4492440" algn="l"/>
                          <a:tab pos="4941719" algn="l"/>
                          <a:tab pos="5391000" algn="l"/>
                          <a:tab pos="5840280" algn="l"/>
                          <a:tab pos="6289560" algn="l"/>
                          <a:tab pos="6738840" algn="l"/>
                          <a:tab pos="7188120" algn="l"/>
                          <a:tab pos="7637400" algn="l"/>
                          <a:tab pos="8086679" algn="l"/>
                          <a:tab pos="8535960" algn="l"/>
                          <a:tab pos="8985240" algn="l"/>
                        </a:tabLst>
                      </a:pPr>
                      <a:r>
                        <a:rPr lang="it-IT" sz="1800" b="1" i="1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Verdana" pitchFamily="34"/>
                          <a:ea typeface="Microsoft YaHei" pitchFamily="2"/>
                          <a:cs typeface="Microsoft YaHei" pitchFamily="2"/>
                        </a:rPr>
                        <a:t>% di stenosi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448919" algn="l"/>
                          <a:tab pos="898199" algn="l"/>
                          <a:tab pos="1347480" algn="l"/>
                          <a:tab pos="1796760" algn="l"/>
                          <a:tab pos="2246040" algn="l"/>
                          <a:tab pos="2695320" algn="l"/>
                          <a:tab pos="3144600" algn="l"/>
                          <a:tab pos="3593880" algn="l"/>
                          <a:tab pos="4043159" algn="l"/>
                          <a:tab pos="4492440" algn="l"/>
                          <a:tab pos="4941719" algn="l"/>
                          <a:tab pos="5391000" algn="l"/>
                          <a:tab pos="5840280" algn="l"/>
                          <a:tab pos="6289560" algn="l"/>
                          <a:tab pos="6738840" algn="l"/>
                          <a:tab pos="7188120" algn="l"/>
                          <a:tab pos="7637400" algn="l"/>
                          <a:tab pos="8086679" algn="l"/>
                          <a:tab pos="8535960" algn="l"/>
                          <a:tab pos="8985240" algn="l"/>
                        </a:tabLst>
                      </a:pPr>
                      <a:r>
                        <a:rPr lang="it-IT" sz="1800" b="1" i="1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Verdana" pitchFamily="34"/>
                          <a:ea typeface="Microsoft YaHei" pitchFamily="2"/>
                          <a:cs typeface="Microsoft YaHei" pitchFamily="2"/>
                        </a:rPr>
                        <a:t>PSV (cm/s)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448919" algn="l"/>
                          <a:tab pos="898199" algn="l"/>
                          <a:tab pos="1347480" algn="l"/>
                          <a:tab pos="1796760" algn="l"/>
                          <a:tab pos="2246040" algn="l"/>
                          <a:tab pos="2695320" algn="l"/>
                          <a:tab pos="3144600" algn="l"/>
                          <a:tab pos="3593880" algn="l"/>
                          <a:tab pos="4043159" algn="l"/>
                          <a:tab pos="4492440" algn="l"/>
                          <a:tab pos="4941719" algn="l"/>
                          <a:tab pos="5391000" algn="l"/>
                          <a:tab pos="5840280" algn="l"/>
                          <a:tab pos="6289560" algn="l"/>
                          <a:tab pos="6738840" algn="l"/>
                          <a:tab pos="7188120" algn="l"/>
                          <a:tab pos="7637400" algn="l"/>
                          <a:tab pos="8086679" algn="l"/>
                          <a:tab pos="8535960" algn="l"/>
                          <a:tab pos="8985240" algn="l"/>
                        </a:tabLst>
                      </a:pPr>
                      <a:r>
                        <a:rPr lang="it-IT" sz="1800" b="1" i="1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Verdana" pitchFamily="34"/>
                          <a:ea typeface="Microsoft YaHei" pitchFamily="2"/>
                          <a:cs typeface="Microsoft YaHei" pitchFamily="2"/>
                        </a:rPr>
                        <a:t>PEDV (cm/s)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171385"/>
                  </a:ext>
                </a:extLst>
              </a:tr>
              <a:tr h="411840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448919" algn="l"/>
                          <a:tab pos="898199" algn="l"/>
                          <a:tab pos="1347480" algn="l"/>
                          <a:tab pos="1796760" algn="l"/>
                          <a:tab pos="2246040" algn="l"/>
                          <a:tab pos="2695320" algn="l"/>
                          <a:tab pos="3144600" algn="l"/>
                          <a:tab pos="3593880" algn="l"/>
                          <a:tab pos="4043159" algn="l"/>
                          <a:tab pos="4492440" algn="l"/>
                          <a:tab pos="4941719" algn="l"/>
                          <a:tab pos="5391000" algn="l"/>
                          <a:tab pos="5840280" algn="l"/>
                          <a:tab pos="6289560" algn="l"/>
                          <a:tab pos="6738840" algn="l"/>
                          <a:tab pos="7188120" algn="l"/>
                          <a:tab pos="7637400" algn="l"/>
                          <a:tab pos="8086679" algn="l"/>
                          <a:tab pos="8535960" algn="l"/>
                          <a:tab pos="8985240" algn="l"/>
                        </a:tabLst>
                      </a:pPr>
                      <a:r>
                        <a:rPr lang="it-IT" sz="18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Verdana" pitchFamily="34"/>
                          <a:ea typeface="Microsoft YaHei" pitchFamily="2"/>
                          <a:cs typeface="Microsoft YaHei" pitchFamily="2"/>
                        </a:rPr>
                        <a:t>0 - 49%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448919" algn="l"/>
                          <a:tab pos="898199" algn="l"/>
                          <a:tab pos="1347480" algn="l"/>
                          <a:tab pos="1796760" algn="l"/>
                          <a:tab pos="2246040" algn="l"/>
                          <a:tab pos="2695320" algn="l"/>
                          <a:tab pos="3144600" algn="l"/>
                          <a:tab pos="3593880" algn="l"/>
                          <a:tab pos="4043159" algn="l"/>
                          <a:tab pos="4492440" algn="l"/>
                          <a:tab pos="4941719" algn="l"/>
                          <a:tab pos="5391000" algn="l"/>
                          <a:tab pos="5840280" algn="l"/>
                          <a:tab pos="6289560" algn="l"/>
                          <a:tab pos="6738840" algn="l"/>
                          <a:tab pos="7188120" algn="l"/>
                          <a:tab pos="7637400" algn="l"/>
                          <a:tab pos="8086679" algn="l"/>
                          <a:tab pos="8535960" algn="l"/>
                          <a:tab pos="8985240" algn="l"/>
                        </a:tabLst>
                      </a:pPr>
                      <a:r>
                        <a:rPr lang="it-IT" sz="18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Verdana" pitchFamily="34"/>
                          <a:ea typeface="Microsoft YaHei" pitchFamily="2"/>
                          <a:cs typeface="Microsoft YaHei" pitchFamily="2"/>
                        </a:rPr>
                        <a:t>&lt; 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448919" algn="l"/>
                          <a:tab pos="898199" algn="l"/>
                          <a:tab pos="1347480" algn="l"/>
                          <a:tab pos="1796760" algn="l"/>
                          <a:tab pos="2246040" algn="l"/>
                          <a:tab pos="2695320" algn="l"/>
                          <a:tab pos="3144600" algn="l"/>
                          <a:tab pos="3593880" algn="l"/>
                          <a:tab pos="4043159" algn="l"/>
                          <a:tab pos="4492440" algn="l"/>
                          <a:tab pos="4941719" algn="l"/>
                          <a:tab pos="5391000" algn="l"/>
                          <a:tab pos="5840280" algn="l"/>
                          <a:tab pos="6289560" algn="l"/>
                          <a:tab pos="6738840" algn="l"/>
                          <a:tab pos="7188120" algn="l"/>
                          <a:tab pos="7637400" algn="l"/>
                          <a:tab pos="8086679" algn="l"/>
                          <a:tab pos="8535960" algn="l"/>
                          <a:tab pos="8985240" algn="l"/>
                        </a:tabLst>
                      </a:pPr>
                      <a:r>
                        <a:rPr lang="it-IT" sz="18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Verdana" pitchFamily="34"/>
                          <a:ea typeface="Microsoft YaHei" pitchFamily="2"/>
                          <a:cs typeface="Microsoft YaHei" pitchFamily="2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259883"/>
                  </a:ext>
                </a:extLst>
              </a:tr>
              <a:tr h="411840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448919" algn="l"/>
                          <a:tab pos="898199" algn="l"/>
                          <a:tab pos="1347480" algn="l"/>
                          <a:tab pos="1796760" algn="l"/>
                          <a:tab pos="2246040" algn="l"/>
                          <a:tab pos="2695320" algn="l"/>
                          <a:tab pos="3144600" algn="l"/>
                          <a:tab pos="3593880" algn="l"/>
                          <a:tab pos="4043159" algn="l"/>
                          <a:tab pos="4492440" algn="l"/>
                          <a:tab pos="4941719" algn="l"/>
                          <a:tab pos="5391000" algn="l"/>
                          <a:tab pos="5840280" algn="l"/>
                          <a:tab pos="6289560" algn="l"/>
                          <a:tab pos="6738840" algn="l"/>
                          <a:tab pos="7188120" algn="l"/>
                          <a:tab pos="7637400" algn="l"/>
                          <a:tab pos="8086679" algn="l"/>
                          <a:tab pos="8535960" algn="l"/>
                          <a:tab pos="8985240" algn="l"/>
                        </a:tabLst>
                      </a:pPr>
                      <a:r>
                        <a:rPr lang="it-IT" sz="18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Verdana" pitchFamily="34"/>
                          <a:ea typeface="Microsoft YaHei" pitchFamily="2"/>
                          <a:cs typeface="Microsoft YaHei" pitchFamily="2"/>
                        </a:rPr>
                        <a:t>50 - 60%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448919" algn="l"/>
                          <a:tab pos="898199" algn="l"/>
                          <a:tab pos="1347480" algn="l"/>
                          <a:tab pos="1796760" algn="l"/>
                          <a:tab pos="2246040" algn="l"/>
                          <a:tab pos="2695320" algn="l"/>
                          <a:tab pos="3144600" algn="l"/>
                          <a:tab pos="3593880" algn="l"/>
                          <a:tab pos="4043159" algn="l"/>
                          <a:tab pos="4492440" algn="l"/>
                          <a:tab pos="4941719" algn="l"/>
                          <a:tab pos="5391000" algn="l"/>
                          <a:tab pos="5840280" algn="l"/>
                          <a:tab pos="6289560" algn="l"/>
                          <a:tab pos="6738840" algn="l"/>
                          <a:tab pos="7188120" algn="l"/>
                          <a:tab pos="7637400" algn="l"/>
                          <a:tab pos="8086679" algn="l"/>
                          <a:tab pos="8535960" algn="l"/>
                          <a:tab pos="8985240" algn="l"/>
                        </a:tabLst>
                      </a:pPr>
                      <a:r>
                        <a:rPr lang="it-IT" sz="18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Verdana" pitchFamily="34"/>
                          <a:ea typeface="Microsoft YaHei" pitchFamily="2"/>
                          <a:cs typeface="Microsoft YaHei" pitchFamily="2"/>
                        </a:rPr>
                        <a:t>130 - 170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448919" algn="l"/>
                          <a:tab pos="898199" algn="l"/>
                          <a:tab pos="1347480" algn="l"/>
                          <a:tab pos="1796760" algn="l"/>
                          <a:tab pos="2246040" algn="l"/>
                          <a:tab pos="2695320" algn="l"/>
                          <a:tab pos="3144600" algn="l"/>
                          <a:tab pos="3593880" algn="l"/>
                          <a:tab pos="4043159" algn="l"/>
                          <a:tab pos="4492440" algn="l"/>
                          <a:tab pos="4941719" algn="l"/>
                          <a:tab pos="5391000" algn="l"/>
                          <a:tab pos="5840280" algn="l"/>
                          <a:tab pos="6289560" algn="l"/>
                          <a:tab pos="6738840" algn="l"/>
                          <a:tab pos="7188120" algn="l"/>
                          <a:tab pos="7637400" algn="l"/>
                          <a:tab pos="8086679" algn="l"/>
                          <a:tab pos="8535960" algn="l"/>
                          <a:tab pos="8985240" algn="l"/>
                        </a:tabLst>
                      </a:pPr>
                      <a:r>
                        <a:rPr lang="it-IT" sz="18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Verdana" pitchFamily="34"/>
                          <a:ea typeface="Microsoft YaHei" pitchFamily="2"/>
                          <a:cs typeface="Microsoft YaHei" pitchFamily="2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060573"/>
                  </a:ext>
                </a:extLst>
              </a:tr>
              <a:tr h="411840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448919" algn="l"/>
                          <a:tab pos="898199" algn="l"/>
                          <a:tab pos="1347480" algn="l"/>
                          <a:tab pos="1796760" algn="l"/>
                          <a:tab pos="2246040" algn="l"/>
                          <a:tab pos="2695320" algn="l"/>
                          <a:tab pos="3144600" algn="l"/>
                          <a:tab pos="3593880" algn="l"/>
                          <a:tab pos="4043159" algn="l"/>
                          <a:tab pos="4492440" algn="l"/>
                          <a:tab pos="4941719" algn="l"/>
                          <a:tab pos="5391000" algn="l"/>
                          <a:tab pos="5840280" algn="l"/>
                          <a:tab pos="6289560" algn="l"/>
                          <a:tab pos="6738840" algn="l"/>
                          <a:tab pos="7188120" algn="l"/>
                          <a:tab pos="7637400" algn="l"/>
                          <a:tab pos="8086679" algn="l"/>
                          <a:tab pos="8535960" algn="l"/>
                          <a:tab pos="8985240" algn="l"/>
                        </a:tabLst>
                      </a:pPr>
                      <a:r>
                        <a:rPr lang="it-IT" sz="18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Verdana" pitchFamily="34"/>
                          <a:ea typeface="Microsoft YaHei" pitchFamily="2"/>
                          <a:cs typeface="Microsoft YaHei" pitchFamily="2"/>
                        </a:rPr>
                        <a:t>60 - 70%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448919" algn="l"/>
                          <a:tab pos="898199" algn="l"/>
                          <a:tab pos="1347480" algn="l"/>
                          <a:tab pos="1796760" algn="l"/>
                          <a:tab pos="2246040" algn="l"/>
                          <a:tab pos="2695320" algn="l"/>
                          <a:tab pos="3144600" algn="l"/>
                          <a:tab pos="3593880" algn="l"/>
                          <a:tab pos="4043159" algn="l"/>
                          <a:tab pos="4492440" algn="l"/>
                          <a:tab pos="4941719" algn="l"/>
                          <a:tab pos="5391000" algn="l"/>
                          <a:tab pos="5840280" algn="l"/>
                          <a:tab pos="6289560" algn="l"/>
                          <a:tab pos="6738840" algn="l"/>
                          <a:tab pos="7188120" algn="l"/>
                          <a:tab pos="7637400" algn="l"/>
                          <a:tab pos="8086679" algn="l"/>
                          <a:tab pos="8535960" algn="l"/>
                          <a:tab pos="8985240" algn="l"/>
                        </a:tabLst>
                      </a:pPr>
                      <a:r>
                        <a:rPr lang="it-IT" sz="18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Verdana" pitchFamily="34"/>
                          <a:ea typeface="Microsoft YaHei" pitchFamily="2"/>
                          <a:cs typeface="Microsoft YaHei" pitchFamily="2"/>
                        </a:rPr>
                        <a:t>170 - 229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448919" algn="l"/>
                          <a:tab pos="898199" algn="l"/>
                          <a:tab pos="1347480" algn="l"/>
                          <a:tab pos="1796760" algn="l"/>
                          <a:tab pos="2246040" algn="l"/>
                          <a:tab pos="2695320" algn="l"/>
                          <a:tab pos="3144600" algn="l"/>
                          <a:tab pos="3593880" algn="l"/>
                          <a:tab pos="4043159" algn="l"/>
                          <a:tab pos="4492440" algn="l"/>
                          <a:tab pos="4941719" algn="l"/>
                          <a:tab pos="5391000" algn="l"/>
                          <a:tab pos="5840280" algn="l"/>
                          <a:tab pos="6289560" algn="l"/>
                          <a:tab pos="6738840" algn="l"/>
                          <a:tab pos="7188120" algn="l"/>
                          <a:tab pos="7637400" algn="l"/>
                          <a:tab pos="8086679" algn="l"/>
                          <a:tab pos="8535960" algn="l"/>
                          <a:tab pos="8985240" algn="l"/>
                        </a:tabLst>
                      </a:pPr>
                      <a:r>
                        <a:rPr lang="it-IT" sz="18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Verdana" pitchFamily="34"/>
                          <a:ea typeface="Microsoft YaHei" pitchFamily="2"/>
                          <a:cs typeface="Microsoft YaHei" pitchFamily="2"/>
                        </a:rPr>
                        <a:t>&lt; 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481824"/>
                  </a:ext>
                </a:extLst>
              </a:tr>
              <a:tr h="488880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448919" algn="l"/>
                          <a:tab pos="898199" algn="l"/>
                          <a:tab pos="1347480" algn="l"/>
                          <a:tab pos="1796760" algn="l"/>
                          <a:tab pos="2246040" algn="l"/>
                          <a:tab pos="2695320" algn="l"/>
                          <a:tab pos="3144600" algn="l"/>
                          <a:tab pos="3593880" algn="l"/>
                          <a:tab pos="4043159" algn="l"/>
                          <a:tab pos="4492440" algn="l"/>
                          <a:tab pos="4941719" algn="l"/>
                          <a:tab pos="5391000" algn="l"/>
                          <a:tab pos="5840280" algn="l"/>
                          <a:tab pos="6289560" algn="l"/>
                          <a:tab pos="6738840" algn="l"/>
                          <a:tab pos="7188120" algn="l"/>
                          <a:tab pos="7637400" algn="l"/>
                          <a:tab pos="8086679" algn="l"/>
                          <a:tab pos="8535960" algn="l"/>
                          <a:tab pos="8985240" algn="l"/>
                        </a:tabLst>
                      </a:pPr>
                      <a:r>
                        <a:rPr lang="it-IT" sz="18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Verdana" pitchFamily="34"/>
                          <a:ea typeface="Microsoft YaHei" pitchFamily="2"/>
                          <a:cs typeface="Microsoft YaHei" pitchFamily="2"/>
                        </a:rPr>
                        <a:t>&gt; 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448919" algn="l"/>
                          <a:tab pos="898199" algn="l"/>
                          <a:tab pos="1347480" algn="l"/>
                          <a:tab pos="1796760" algn="l"/>
                          <a:tab pos="2246040" algn="l"/>
                          <a:tab pos="2695320" algn="l"/>
                          <a:tab pos="3144600" algn="l"/>
                          <a:tab pos="3593880" algn="l"/>
                          <a:tab pos="4043159" algn="l"/>
                          <a:tab pos="4492440" algn="l"/>
                          <a:tab pos="4941719" algn="l"/>
                          <a:tab pos="5391000" algn="l"/>
                          <a:tab pos="5840280" algn="l"/>
                          <a:tab pos="6289560" algn="l"/>
                          <a:tab pos="6738840" algn="l"/>
                          <a:tab pos="7188120" algn="l"/>
                          <a:tab pos="7637400" algn="l"/>
                          <a:tab pos="8086679" algn="l"/>
                          <a:tab pos="8535960" algn="l"/>
                          <a:tab pos="8985240" algn="l"/>
                        </a:tabLst>
                      </a:pPr>
                      <a:r>
                        <a:rPr lang="it-IT" sz="1800" b="0" i="0" u="none" strike="noStrik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Verdana" pitchFamily="34"/>
                          <a:ea typeface="Times New Roman" pitchFamily="18"/>
                          <a:cs typeface="Times New Roman" pitchFamily="18"/>
                        </a:rPr>
                        <a:t>≥</a:t>
                      </a:r>
                      <a:r>
                        <a:rPr lang="it-IT" sz="1800" b="0" i="0" u="none" strike="noStrik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Verdana" pitchFamily="34"/>
                          <a:ea typeface="Mangal" pitchFamily="2"/>
                          <a:cs typeface="SimSun" pitchFamily="2"/>
                        </a:rPr>
                        <a:t> 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448919" algn="l"/>
                          <a:tab pos="898199" algn="l"/>
                          <a:tab pos="1347480" algn="l"/>
                          <a:tab pos="1796760" algn="l"/>
                          <a:tab pos="2246040" algn="l"/>
                          <a:tab pos="2695320" algn="l"/>
                          <a:tab pos="3144600" algn="l"/>
                          <a:tab pos="3593880" algn="l"/>
                          <a:tab pos="4043159" algn="l"/>
                          <a:tab pos="4492440" algn="l"/>
                          <a:tab pos="4941719" algn="l"/>
                          <a:tab pos="5391000" algn="l"/>
                          <a:tab pos="5840280" algn="l"/>
                          <a:tab pos="6289560" algn="l"/>
                          <a:tab pos="6738840" algn="l"/>
                          <a:tab pos="7188120" algn="l"/>
                          <a:tab pos="7637400" algn="l"/>
                          <a:tab pos="8086679" algn="l"/>
                          <a:tab pos="8535960" algn="l"/>
                          <a:tab pos="8985240" algn="l"/>
                        </a:tabLst>
                      </a:pPr>
                      <a:r>
                        <a:rPr lang="it-IT" sz="1800" b="0" i="0" u="none" strike="noStrik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Verdana" pitchFamily="34"/>
                          <a:ea typeface="Times New Roman" pitchFamily="18"/>
                          <a:cs typeface="Times New Roman" pitchFamily="18"/>
                        </a:rPr>
                        <a:t>≥ 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835749"/>
                  </a:ext>
                </a:extLst>
              </a:tr>
            </a:tbl>
          </a:graphicData>
        </a:graphic>
      </p:graphicFrame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396832D1-000C-4C06-AF8A-73A229F0F6DF}"/>
              </a:ext>
            </a:extLst>
          </p:cNvPr>
          <p:cNvSpPr/>
          <p:nvPr/>
        </p:nvSpPr>
        <p:spPr>
          <a:xfrm rot="16354060">
            <a:off x="5796902" y="4377254"/>
            <a:ext cx="358560" cy="1368360"/>
          </a:xfrm>
          <a:custGeom>
            <a:avLst>
              <a:gd name="f0" fmla="val 12960"/>
              <a:gd name="f1" fmla="val 19440"/>
              <a:gd name="f2" fmla="val 13266"/>
            </a:avLst>
            <a:gdLst>
              <a:gd name="f3" fmla="val 21600000"/>
              <a:gd name="f4" fmla="val 10800000"/>
              <a:gd name="f5" fmla="val 5400000"/>
              <a:gd name="f6" fmla="val 180"/>
              <a:gd name="f7" fmla="val w"/>
              <a:gd name="f8" fmla="val h"/>
              <a:gd name="f9" fmla="val 0"/>
              <a:gd name="f10" fmla="val 21600"/>
              <a:gd name="f11" fmla="*/ 5419351 1 1725033"/>
              <a:gd name="f12" fmla="*/ 21600 2 1"/>
              <a:gd name="f13" fmla="*/ 21600 21600 1"/>
              <a:gd name="f14" fmla="*/ 21600 2195 1"/>
              <a:gd name="f15" fmla="*/ 21600 14189 1"/>
              <a:gd name="f16" fmla="val 10800"/>
              <a:gd name="f17" fmla="val 3375"/>
              <a:gd name="f18" fmla="+- 0 0 0"/>
              <a:gd name="f19" fmla="*/ f7 1 21600"/>
              <a:gd name="f20" fmla="*/ f8 1 21600"/>
              <a:gd name="f21" fmla="*/ f14 1 16384"/>
              <a:gd name="f22" fmla="*/ f15 1 16384"/>
              <a:gd name="f23" fmla="pin f9 f1 f10"/>
              <a:gd name="f24" fmla="pin f9 f2 f10"/>
              <a:gd name="f25" fmla="min 0 f12"/>
              <a:gd name="f26" fmla="max 0 f12"/>
              <a:gd name="f27" fmla="*/ f18 f4 1"/>
              <a:gd name="f28" fmla="val f23"/>
              <a:gd name="f29" fmla="val f24"/>
              <a:gd name="f30" fmla="+- f23 f23 0"/>
              <a:gd name="f31" fmla="+- 21600 0 f24"/>
              <a:gd name="f32" fmla="*/ 21600 f19 1"/>
              <a:gd name="f33" fmla="*/ f23 f20 1"/>
              <a:gd name="f34" fmla="*/ f24 f19 1"/>
              <a:gd name="f35" fmla="*/ 21600 f20 1"/>
              <a:gd name="f36" fmla="*/ f21 f19 1"/>
              <a:gd name="f37" fmla="*/ f22 f19 1"/>
              <a:gd name="f38" fmla="+- f26 0 f25"/>
              <a:gd name="f39" fmla="*/ 0 f19 1"/>
              <a:gd name="f40" fmla="*/ f27 1 f6"/>
              <a:gd name="f41" fmla="*/ f10 f19 1"/>
              <a:gd name="f42" fmla="+- f30 0 21600"/>
              <a:gd name="f43" fmla="*/ f31 1 21600"/>
              <a:gd name="f44" fmla="*/ f31 f31 1"/>
              <a:gd name="f45" fmla="*/ f38 1 2"/>
              <a:gd name="f46" fmla="+- f40 0 f5"/>
              <a:gd name="f47" fmla="*/ f29 f19 1"/>
              <a:gd name="f48" fmla="+- f42 f23 0"/>
              <a:gd name="f49" fmla="*/ f43 f43 1"/>
              <a:gd name="f50" fmla="+- f42 0 128"/>
              <a:gd name="f51" fmla="+- f13 0 f44"/>
              <a:gd name="f52" fmla="+- f25 f45 0"/>
              <a:gd name="f53" fmla="+- 1 0 f49"/>
              <a:gd name="f54" fmla="sqrt f51"/>
              <a:gd name="f55" fmla="+- f10 0 f52"/>
              <a:gd name="f56" fmla="+- 0 0 f52"/>
              <a:gd name="f57" fmla="+- f29 0 f52"/>
              <a:gd name="f58" fmla="sqrt f53"/>
              <a:gd name="f59" fmla="+- f54 21600 0"/>
              <a:gd name="f60" fmla="*/ f13 1 f59"/>
              <a:gd name="f61" fmla="+- f60 64 0"/>
              <a:gd name="f62" fmla="pin f61 f0 f50"/>
              <a:gd name="f63" fmla="+- f62 21600 0"/>
              <a:gd name="f64" fmla="+- f48 0 f62"/>
              <a:gd name="f65" fmla="+- 21600 f62 0"/>
              <a:gd name="f66" fmla="+- f42 0 f62"/>
              <a:gd name="f67" fmla="+- 21600 0 f62"/>
              <a:gd name="f68" fmla="*/ f62 1 2"/>
              <a:gd name="f69" fmla="*/ f62 f20 1"/>
              <a:gd name="f70" fmla="+- f63 0 f23"/>
              <a:gd name="f71" fmla="*/ f64 1 2"/>
              <a:gd name="f72" fmla="*/ f65 1 2"/>
              <a:gd name="f73" fmla="*/ f66 1 2"/>
              <a:gd name="f74" fmla="*/ f67 1 2"/>
              <a:gd name="f75" fmla="min f66 f28"/>
              <a:gd name="f76" fmla="max f66 f28"/>
              <a:gd name="f77" fmla="*/ f70 1 2"/>
              <a:gd name="f78" fmla="+- f72 128 0"/>
              <a:gd name="f79" fmla="*/ f74 1 f68"/>
              <a:gd name="f80" fmla="min 0 f70"/>
              <a:gd name="f81" fmla="max 0 f70"/>
              <a:gd name="f82" fmla="+- f76 0 f75"/>
              <a:gd name="f83" fmla="*/ f72 f20 1"/>
              <a:gd name="f84" fmla="*/ f73 f20 1"/>
              <a:gd name="f85" fmla="*/ f77 f58 1"/>
              <a:gd name="f86" fmla="+- f77 f71 0"/>
              <a:gd name="f87" fmla="*/ f79 f79 1"/>
              <a:gd name="f88" fmla="*/ f77 1 2"/>
              <a:gd name="f89" fmla="+- f81 0 f80"/>
              <a:gd name="f90" fmla="*/ f82 1 2"/>
              <a:gd name="f91" fmla="+- f77 f85 0"/>
              <a:gd name="f92" fmla="+- f71 f85 0"/>
              <a:gd name="f93" fmla="*/ f86 1 2"/>
              <a:gd name="f94" fmla="+- 1 0 f87"/>
              <a:gd name="f95" fmla="+- f23 0 f88"/>
              <a:gd name="f96" fmla="*/ f88 f20 1"/>
              <a:gd name="f97" fmla="*/ f89 1 2"/>
              <a:gd name="f98" fmla="+- f75 f90 0"/>
              <a:gd name="f99" fmla="*/ f45 f90 1"/>
              <a:gd name="f100" fmla="+- f91 f23 0"/>
              <a:gd name="f101" fmla="+- f93 0 f77"/>
              <a:gd name="f102" fmla="sqrt f94"/>
              <a:gd name="f103" fmla="*/ f95 f20 1"/>
              <a:gd name="f104" fmla="+- f80 f97 0"/>
              <a:gd name="f105" fmla="*/ f45 f97 1"/>
              <a:gd name="f106" fmla="+- f71 0 f98"/>
              <a:gd name="f107" fmla="+- f92 0 f98"/>
              <a:gd name="f108" fmla="+- f93 0 f98"/>
              <a:gd name="f109" fmla="+- f66 0 f98"/>
              <a:gd name="f110" fmla="*/ f93 f20 1"/>
              <a:gd name="f111" fmla="+- f100 0 21600"/>
              <a:gd name="f112" fmla="*/ f101 1 f77"/>
              <a:gd name="f113" fmla="*/ 21600 f102 1"/>
              <a:gd name="f114" fmla="+- 0 0 f104"/>
              <a:gd name="f115" fmla="+- f77 0 f104"/>
              <a:gd name="f116" fmla="at2 f56 f106"/>
              <a:gd name="f117" fmla="at2 f57 f107"/>
              <a:gd name="f118" fmla="+- f91 0 f104"/>
              <a:gd name="f119" fmla="+- f93 0 f104"/>
              <a:gd name="f120" fmla="at2 f55 f109"/>
              <a:gd name="f121" fmla="+- f111 21600 0"/>
              <a:gd name="f122" fmla="*/ f112 f112 1"/>
              <a:gd name="f123" fmla="+- 21600 0 f113"/>
              <a:gd name="f124" fmla="at2 f55 f114"/>
              <a:gd name="f125" fmla="at2 f56 f115"/>
              <a:gd name="f126" fmla="+- f116 f5 0"/>
              <a:gd name="f127" fmla="+- f117 f5 0"/>
              <a:gd name="f128" fmla="at2 f57 f118"/>
              <a:gd name="f129" fmla="+- f120 f5 0"/>
              <a:gd name="f130" fmla="*/ f111 f20 1"/>
              <a:gd name="f131" fmla="+- f121 0 f62"/>
              <a:gd name="f132" fmla="+- 1 0 f122"/>
              <a:gd name="f133" fmla="+- f123 64 0"/>
              <a:gd name="f134" fmla="+- f124 f5 0"/>
              <a:gd name="f135" fmla="+- f125 f5 0"/>
              <a:gd name="f136" fmla="*/ f126 f11 1"/>
              <a:gd name="f137" fmla="*/ f127 f11 1"/>
              <a:gd name="f138" fmla="+- f128 f5 0"/>
              <a:gd name="f139" fmla="*/ f129 f11 1"/>
              <a:gd name="f140" fmla="sqrt f132"/>
              <a:gd name="f141" fmla="*/ f134 f11 1"/>
              <a:gd name="f142" fmla="*/ f135 f11 1"/>
              <a:gd name="f143" fmla="*/ f136 1 f4"/>
              <a:gd name="f144" fmla="*/ f137 1 f4"/>
              <a:gd name="f145" fmla="*/ f138 f11 1"/>
              <a:gd name="f146" fmla="*/ f139 1 f4"/>
              <a:gd name="f147" fmla="*/ f131 f20 1"/>
              <a:gd name="f148" fmla="*/ 21600 f140 1"/>
              <a:gd name="f149" fmla="*/ f141 1 f4"/>
              <a:gd name="f150" fmla="*/ f142 1 f4"/>
              <a:gd name="f151" fmla="+- 0 0 f143"/>
              <a:gd name="f152" fmla="+- 0 0 f144"/>
              <a:gd name="f153" fmla="*/ f145 1 f4"/>
              <a:gd name="f154" fmla="+- 0 0 f146"/>
              <a:gd name="f155" fmla="+- 21600 0 f148"/>
              <a:gd name="f156" fmla="+- 0 0 f149"/>
              <a:gd name="f157" fmla="+- 0 0 f150"/>
              <a:gd name="f158" fmla="+- 0 0 f151"/>
              <a:gd name="f159" fmla="+- 0 0 f152"/>
              <a:gd name="f160" fmla="+- 0 0 f153"/>
              <a:gd name="f161" fmla="+- 0 0 f154"/>
              <a:gd name="f162" fmla="+- 0 0 f156"/>
              <a:gd name="f163" fmla="+- 0 0 f157"/>
              <a:gd name="f164" fmla="*/ f158 f4 1"/>
              <a:gd name="f165" fmla="*/ f159 f4 1"/>
              <a:gd name="f166" fmla="+- f155 0 f52"/>
              <a:gd name="f167" fmla="+- 0 0 f160"/>
              <a:gd name="f168" fmla="*/ f161 f4 1"/>
              <a:gd name="f169" fmla="*/ f162 f4 1"/>
              <a:gd name="f170" fmla="*/ f163 f4 1"/>
              <a:gd name="f171" fmla="*/ f164 1 f11"/>
              <a:gd name="f172" fmla="*/ f165 1 f11"/>
              <a:gd name="f173" fmla="at2 f166 f119"/>
              <a:gd name="f174" fmla="*/ f167 f4 1"/>
              <a:gd name="f175" fmla="at2 f166 f108"/>
              <a:gd name="f176" fmla="*/ f168 1 f11"/>
              <a:gd name="f177" fmla="*/ f169 1 f11"/>
              <a:gd name="f178" fmla="*/ f170 1 f11"/>
              <a:gd name="f179" fmla="+- f171 0 f5"/>
              <a:gd name="f180" fmla="+- f172 0 f5"/>
              <a:gd name="f181" fmla="+- f173 f5 0"/>
              <a:gd name="f182" fmla="*/ f174 1 f11"/>
              <a:gd name="f183" fmla="+- f175 f5 0"/>
              <a:gd name="f184" fmla="+- f176 0 f5"/>
              <a:gd name="f185" fmla="+- f177 0 f5"/>
              <a:gd name="f186" fmla="+- f178 0 f5"/>
              <a:gd name="f187" fmla="cos 1 f179"/>
              <a:gd name="f188" fmla="sin 1 f179"/>
              <a:gd name="f189" fmla="+- f180 0 f179"/>
              <a:gd name="f190" fmla="*/ f181 f11 1"/>
              <a:gd name="f191" fmla="+- f182 0 f5"/>
              <a:gd name="f192" fmla="*/ f183 f11 1"/>
              <a:gd name="f193" fmla="cos 1 f185"/>
              <a:gd name="f194" fmla="sin 1 f185"/>
              <a:gd name="f195" fmla="+- f186 0 f185"/>
              <a:gd name="f196" fmla="+- 0 0 f187"/>
              <a:gd name="f197" fmla="+- 0 0 f188"/>
              <a:gd name="f198" fmla="+- f189 0 f3"/>
              <a:gd name="f199" fmla="*/ f190 1 f4"/>
              <a:gd name="f200" fmla="cos 1 f191"/>
              <a:gd name="f201" fmla="sin 1 f191"/>
              <a:gd name="f202" fmla="*/ f192 1 f4"/>
              <a:gd name="f203" fmla="cos 1 f186"/>
              <a:gd name="f204" fmla="sin 1 f186"/>
              <a:gd name="f205" fmla="+- 0 0 f193"/>
              <a:gd name="f206" fmla="+- 0 0 f194"/>
              <a:gd name="f207" fmla="+- f195 0 f3"/>
              <a:gd name="f208" fmla="*/ f90 f196 1"/>
              <a:gd name="f209" fmla="*/ f45 f197 1"/>
              <a:gd name="f210" fmla="?: f189 f198 f189"/>
              <a:gd name="f211" fmla="+- 0 0 f199"/>
              <a:gd name="f212" fmla="+- 0 0 f200"/>
              <a:gd name="f213" fmla="+- 0 0 f201"/>
              <a:gd name="f214" fmla="+- 0 0 f202"/>
              <a:gd name="f215" fmla="+- 0 0 f203"/>
              <a:gd name="f216" fmla="+- 0 0 f204"/>
              <a:gd name="f217" fmla="*/ f97 f205 1"/>
              <a:gd name="f218" fmla="*/ f45 f206 1"/>
              <a:gd name="f219" fmla="?: f195 f207 f195"/>
              <a:gd name="f220" fmla="*/ f208 f208 1"/>
              <a:gd name="f221" fmla="*/ f209 f209 1"/>
              <a:gd name="f222" fmla="*/ f97 f212 1"/>
              <a:gd name="f223" fmla="*/ f45 f213 1"/>
              <a:gd name="f224" fmla="+- 0 0 f211"/>
              <a:gd name="f225" fmla="+- 0 0 f214"/>
              <a:gd name="f226" fmla="*/ f97 f215 1"/>
              <a:gd name="f227" fmla="*/ f45 f216 1"/>
              <a:gd name="f228" fmla="*/ f217 f217 1"/>
              <a:gd name="f229" fmla="*/ f218 f218 1"/>
              <a:gd name="f230" fmla="+- f220 f221 0"/>
              <a:gd name="f231" fmla="*/ f222 f222 1"/>
              <a:gd name="f232" fmla="*/ f223 f223 1"/>
              <a:gd name="f233" fmla="*/ f224 f4 1"/>
              <a:gd name="f234" fmla="*/ f225 f4 1"/>
              <a:gd name="f235" fmla="*/ f226 f226 1"/>
              <a:gd name="f236" fmla="*/ f227 f227 1"/>
              <a:gd name="f237" fmla="+- f228 f229 0"/>
              <a:gd name="f238" fmla="sqrt f230"/>
              <a:gd name="f239" fmla="+- f231 f232 0"/>
              <a:gd name="f240" fmla="*/ f233 1 f11"/>
              <a:gd name="f241" fmla="*/ f234 1 f11"/>
              <a:gd name="f242" fmla="+- f235 f236 0"/>
              <a:gd name="f243" fmla="sqrt f237"/>
              <a:gd name="f244" fmla="*/ f99 1 f238"/>
              <a:gd name="f245" fmla="sqrt f239"/>
              <a:gd name="f246" fmla="+- f240 0 f5"/>
              <a:gd name="f247" fmla="+- f241 0 f5"/>
              <a:gd name="f248" fmla="sqrt f242"/>
              <a:gd name="f249" fmla="*/ f105 1 f243"/>
              <a:gd name="f250" fmla="*/ f196 f244 1"/>
              <a:gd name="f251" fmla="*/ f197 f244 1"/>
              <a:gd name="f252" fmla="*/ f105 1 f245"/>
              <a:gd name="f253" fmla="+- f246 0 f191"/>
              <a:gd name="f254" fmla="cos 1 f247"/>
              <a:gd name="f255" fmla="sin 1 f247"/>
              <a:gd name="f256" fmla="+- f184 0 f247"/>
              <a:gd name="f257" fmla="*/ f105 1 f248"/>
              <a:gd name="f258" fmla="+- f246 0 f186"/>
              <a:gd name="f259" fmla="*/ f205 f249 1"/>
              <a:gd name="f260" fmla="*/ f206 f249 1"/>
              <a:gd name="f261" fmla="+- f52 0 f250"/>
              <a:gd name="f262" fmla="+- f98 0 f251"/>
              <a:gd name="f263" fmla="*/ f212 f252 1"/>
              <a:gd name="f264" fmla="*/ f213 f252 1"/>
              <a:gd name="f265" fmla="+- f253 f3 0"/>
              <a:gd name="f266" fmla="+- 0 0 f254"/>
              <a:gd name="f267" fmla="+- 0 0 f255"/>
              <a:gd name="f268" fmla="+- f256 f3 0"/>
              <a:gd name="f269" fmla="*/ f215 f257 1"/>
              <a:gd name="f270" fmla="*/ f216 f257 1"/>
              <a:gd name="f271" fmla="+- f258 0 f3"/>
              <a:gd name="f272" fmla="+- f52 0 f259"/>
              <a:gd name="f273" fmla="+- f104 0 f260"/>
              <a:gd name="f274" fmla="+- f52 0 f263"/>
              <a:gd name="f275" fmla="+- f104 0 f264"/>
              <a:gd name="f276" fmla="?: f253 f253 f265"/>
              <a:gd name="f277" fmla="*/ f90 f266 1"/>
              <a:gd name="f278" fmla="*/ f45 f267 1"/>
              <a:gd name="f279" fmla="?: f256 f256 f268"/>
              <a:gd name="f280" fmla="+- f52 0 f269"/>
              <a:gd name="f281" fmla="+- f104 0 f270"/>
              <a:gd name="f282" fmla="?: f258 f271 f258"/>
              <a:gd name="f283" fmla="*/ f277 f277 1"/>
              <a:gd name="f284" fmla="*/ f278 f278 1"/>
              <a:gd name="f285" fmla="+- f283 f284 0"/>
              <a:gd name="f286" fmla="sqrt f285"/>
              <a:gd name="f287" fmla="*/ f99 1 f286"/>
              <a:gd name="f288" fmla="*/ f266 f287 1"/>
              <a:gd name="f289" fmla="*/ f267 f287 1"/>
              <a:gd name="f290" fmla="+- f52 0 f288"/>
              <a:gd name="f291" fmla="+- f98 0 f289"/>
            </a:gdLst>
            <a:ahLst>
              <a:ahXY gdRefY="f0" minY="f61" maxY="f50">
                <a:pos x="f32" y="f69"/>
              </a:ahXY>
              <a:ahXY gdRefY="f1" minY="f9" maxY="f10">
                <a:pos x="f32" y="f33"/>
              </a:ahXY>
              <a:ahXY gdRefX="f2" minX="f9" maxX="f10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39" y="f110"/>
              </a:cxn>
              <a:cxn ang="f46">
                <a:pos x="f47" y="f147"/>
              </a:cxn>
              <a:cxn ang="f46">
                <a:pos x="f41" y="f83"/>
              </a:cxn>
              <a:cxn ang="f46">
                <a:pos x="f47" y="f130"/>
              </a:cxn>
              <a:cxn ang="f46">
                <a:pos x="f41" y="f84"/>
              </a:cxn>
            </a:cxnLst>
            <a:rect l="f36" t="f96" r="f37" b="f103"/>
            <a:pathLst>
              <a:path w="21600" h="21600">
                <a:moveTo>
                  <a:pt x="f272" y="f273"/>
                </a:moveTo>
                <a:arcTo wR="f45" hR="f97" stAng="f185" swAng="f219"/>
                <a:moveTo>
                  <a:pt x="f261" y="f262"/>
                </a:moveTo>
                <a:arcTo wR="f45" hR="f90" stAng="f179" swAng="f210"/>
                <a:lnTo>
                  <a:pt x="f29" y="f131"/>
                </a:lnTo>
                <a:lnTo>
                  <a:pt x="f10" y="f72"/>
                </a:lnTo>
                <a:lnTo>
                  <a:pt x="f29" y="f111"/>
                </a:lnTo>
                <a:lnTo>
                  <a:pt x="f274" y="f275"/>
                </a:lnTo>
                <a:arcTo wR="f45" hR="f97" stAng="f191" swAng="f276"/>
                <a:lnTo>
                  <a:pt x="f290" y="f291"/>
                </a:lnTo>
                <a:arcTo wR="f45" hR="f90" stAng="f247" swAng="f279"/>
                <a:close/>
              </a:path>
              <a:path w="21600" h="21600">
                <a:moveTo>
                  <a:pt x="f272" y="f273"/>
                </a:moveTo>
                <a:arcTo wR="f45" hR="f97" stAng="f185" swAng="f219"/>
                <a:lnTo>
                  <a:pt x="f280" y="f281"/>
                </a:lnTo>
                <a:arcTo wR="f45" hR="f97" stAng="f186" swAng="f282"/>
                <a:lnTo>
                  <a:pt x="f290" y="f291"/>
                </a:lnTo>
                <a:arcTo wR="f45" hR="f90" stAng="f247" swAng="f279"/>
                <a:close/>
              </a:path>
            </a:pathLst>
          </a:custGeom>
          <a:gradFill>
            <a:gsLst>
              <a:gs pos="0">
                <a:srgbClr val="204A87"/>
              </a:gs>
              <a:gs pos="100000">
                <a:srgbClr val="729FCF"/>
              </a:gs>
            </a:gsLst>
            <a:lin ang="4500000"/>
          </a:gra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896880FE-A892-42A3-B60D-5A17EAFE097E}"/>
              </a:ext>
            </a:extLst>
          </p:cNvPr>
          <p:cNvSpPr/>
          <p:nvPr/>
        </p:nvSpPr>
        <p:spPr>
          <a:xfrm>
            <a:off x="152280" y="914400"/>
            <a:ext cx="4572000" cy="1325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000" b="1" i="0" u="none" strike="noStrike" baseline="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Microsoft YaHei" pitchFamily="2"/>
                <a:cs typeface="Microsoft YaHei" pitchFamily="2"/>
              </a:rPr>
              <a:t>CAROTIDE INTERNA: REPERTO DI OCCLUSIONE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DEA8617C-E32A-4716-8317-6818B5E62A3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86480" y="152280"/>
            <a:ext cx="4419360" cy="355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52C457DF-5983-4B54-9D1F-BCE6E312B52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8160" y="3189240"/>
            <a:ext cx="4686120" cy="35924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F406E65F-D1B4-4478-8CCE-202449B5A226}"/>
              </a:ext>
            </a:extLst>
          </p:cNvPr>
          <p:cNvSpPr/>
          <p:nvPr/>
        </p:nvSpPr>
        <p:spPr>
          <a:xfrm rot="5400000" flipH="1">
            <a:off x="5141894" y="5550579"/>
            <a:ext cx="382680" cy="996840"/>
          </a:xfrm>
          <a:custGeom>
            <a:avLst>
              <a:gd name="f0" fmla="val 12960"/>
              <a:gd name="f1" fmla="val 19440"/>
              <a:gd name="f2" fmla="val 14400"/>
            </a:avLst>
            <a:gdLst>
              <a:gd name="f3" fmla="val 21600000"/>
              <a:gd name="f4" fmla="val 10800000"/>
              <a:gd name="f5" fmla="val 5400000"/>
              <a:gd name="f6" fmla="val 180"/>
              <a:gd name="f7" fmla="val w"/>
              <a:gd name="f8" fmla="val h"/>
              <a:gd name="f9" fmla="val 0"/>
              <a:gd name="f10" fmla="val 21600"/>
              <a:gd name="f11" fmla="*/ 5419351 1 1725033"/>
              <a:gd name="f12" fmla="*/ 21600 2 1"/>
              <a:gd name="f13" fmla="*/ 21600 21600 1"/>
              <a:gd name="f14" fmla="*/ 21600 2195 1"/>
              <a:gd name="f15" fmla="*/ 21600 14189 1"/>
              <a:gd name="f16" fmla="val 10800"/>
              <a:gd name="f17" fmla="val 3375"/>
              <a:gd name="f18" fmla="+- 0 0 0"/>
              <a:gd name="f19" fmla="*/ f7 1 21600"/>
              <a:gd name="f20" fmla="*/ f8 1 21600"/>
              <a:gd name="f21" fmla="*/ f14 1 16384"/>
              <a:gd name="f22" fmla="*/ f15 1 16384"/>
              <a:gd name="f23" fmla="pin f9 f1 f10"/>
              <a:gd name="f24" fmla="pin f9 f2 f10"/>
              <a:gd name="f25" fmla="min 0 f12"/>
              <a:gd name="f26" fmla="max 0 f12"/>
              <a:gd name="f27" fmla="*/ f18 f4 1"/>
              <a:gd name="f28" fmla="val f23"/>
              <a:gd name="f29" fmla="val f24"/>
              <a:gd name="f30" fmla="+- f23 f23 0"/>
              <a:gd name="f31" fmla="+- 21600 0 f24"/>
              <a:gd name="f32" fmla="*/ 21600 f19 1"/>
              <a:gd name="f33" fmla="*/ f23 f20 1"/>
              <a:gd name="f34" fmla="*/ f24 f19 1"/>
              <a:gd name="f35" fmla="*/ 21600 f20 1"/>
              <a:gd name="f36" fmla="*/ f21 f19 1"/>
              <a:gd name="f37" fmla="*/ f22 f19 1"/>
              <a:gd name="f38" fmla="+- f26 0 f25"/>
              <a:gd name="f39" fmla="*/ 0 f19 1"/>
              <a:gd name="f40" fmla="*/ f27 1 f6"/>
              <a:gd name="f41" fmla="*/ f10 f19 1"/>
              <a:gd name="f42" fmla="+- f30 0 21600"/>
              <a:gd name="f43" fmla="*/ f31 1 21600"/>
              <a:gd name="f44" fmla="*/ f31 f31 1"/>
              <a:gd name="f45" fmla="*/ f38 1 2"/>
              <a:gd name="f46" fmla="+- f40 0 f5"/>
              <a:gd name="f47" fmla="*/ f29 f19 1"/>
              <a:gd name="f48" fmla="+- f42 f23 0"/>
              <a:gd name="f49" fmla="*/ f43 f43 1"/>
              <a:gd name="f50" fmla="+- f42 0 128"/>
              <a:gd name="f51" fmla="+- f13 0 f44"/>
              <a:gd name="f52" fmla="+- f25 f45 0"/>
              <a:gd name="f53" fmla="+- 1 0 f49"/>
              <a:gd name="f54" fmla="sqrt f51"/>
              <a:gd name="f55" fmla="+- f10 0 f52"/>
              <a:gd name="f56" fmla="+- 0 0 f52"/>
              <a:gd name="f57" fmla="+- f29 0 f52"/>
              <a:gd name="f58" fmla="sqrt f53"/>
              <a:gd name="f59" fmla="+- f54 21600 0"/>
              <a:gd name="f60" fmla="*/ f13 1 f59"/>
              <a:gd name="f61" fmla="+- f60 64 0"/>
              <a:gd name="f62" fmla="pin f61 f0 f50"/>
              <a:gd name="f63" fmla="+- f62 21600 0"/>
              <a:gd name="f64" fmla="+- f48 0 f62"/>
              <a:gd name="f65" fmla="+- 21600 f62 0"/>
              <a:gd name="f66" fmla="+- f42 0 f62"/>
              <a:gd name="f67" fmla="+- 21600 0 f62"/>
              <a:gd name="f68" fmla="*/ f62 1 2"/>
              <a:gd name="f69" fmla="*/ f62 f20 1"/>
              <a:gd name="f70" fmla="+- f63 0 f23"/>
              <a:gd name="f71" fmla="*/ f64 1 2"/>
              <a:gd name="f72" fmla="*/ f65 1 2"/>
              <a:gd name="f73" fmla="*/ f66 1 2"/>
              <a:gd name="f74" fmla="*/ f67 1 2"/>
              <a:gd name="f75" fmla="min f66 f28"/>
              <a:gd name="f76" fmla="max f66 f28"/>
              <a:gd name="f77" fmla="*/ f70 1 2"/>
              <a:gd name="f78" fmla="+- f72 128 0"/>
              <a:gd name="f79" fmla="*/ f74 1 f68"/>
              <a:gd name="f80" fmla="min 0 f70"/>
              <a:gd name="f81" fmla="max 0 f70"/>
              <a:gd name="f82" fmla="+- f76 0 f75"/>
              <a:gd name="f83" fmla="*/ f72 f20 1"/>
              <a:gd name="f84" fmla="*/ f73 f20 1"/>
              <a:gd name="f85" fmla="*/ f77 f58 1"/>
              <a:gd name="f86" fmla="+- f77 f71 0"/>
              <a:gd name="f87" fmla="*/ f79 f79 1"/>
              <a:gd name="f88" fmla="*/ f77 1 2"/>
              <a:gd name="f89" fmla="+- f81 0 f80"/>
              <a:gd name="f90" fmla="*/ f82 1 2"/>
              <a:gd name="f91" fmla="+- f77 f85 0"/>
              <a:gd name="f92" fmla="+- f71 f85 0"/>
              <a:gd name="f93" fmla="*/ f86 1 2"/>
              <a:gd name="f94" fmla="+- 1 0 f87"/>
              <a:gd name="f95" fmla="+- f23 0 f88"/>
              <a:gd name="f96" fmla="*/ f88 f20 1"/>
              <a:gd name="f97" fmla="*/ f89 1 2"/>
              <a:gd name="f98" fmla="+- f75 f90 0"/>
              <a:gd name="f99" fmla="*/ f45 f90 1"/>
              <a:gd name="f100" fmla="+- f91 f23 0"/>
              <a:gd name="f101" fmla="+- f93 0 f77"/>
              <a:gd name="f102" fmla="sqrt f94"/>
              <a:gd name="f103" fmla="*/ f95 f20 1"/>
              <a:gd name="f104" fmla="+- f80 f97 0"/>
              <a:gd name="f105" fmla="*/ f45 f97 1"/>
              <a:gd name="f106" fmla="+- f71 0 f98"/>
              <a:gd name="f107" fmla="+- f92 0 f98"/>
              <a:gd name="f108" fmla="+- f93 0 f98"/>
              <a:gd name="f109" fmla="+- f66 0 f98"/>
              <a:gd name="f110" fmla="*/ f93 f20 1"/>
              <a:gd name="f111" fmla="+- f100 0 21600"/>
              <a:gd name="f112" fmla="*/ f101 1 f77"/>
              <a:gd name="f113" fmla="*/ 21600 f102 1"/>
              <a:gd name="f114" fmla="+- 0 0 f104"/>
              <a:gd name="f115" fmla="+- f77 0 f104"/>
              <a:gd name="f116" fmla="at2 f56 f106"/>
              <a:gd name="f117" fmla="at2 f57 f107"/>
              <a:gd name="f118" fmla="+- f91 0 f104"/>
              <a:gd name="f119" fmla="+- f93 0 f104"/>
              <a:gd name="f120" fmla="at2 f55 f109"/>
              <a:gd name="f121" fmla="+- f111 21600 0"/>
              <a:gd name="f122" fmla="*/ f112 f112 1"/>
              <a:gd name="f123" fmla="+- 21600 0 f113"/>
              <a:gd name="f124" fmla="at2 f55 f114"/>
              <a:gd name="f125" fmla="at2 f56 f115"/>
              <a:gd name="f126" fmla="+- f116 f5 0"/>
              <a:gd name="f127" fmla="+- f117 f5 0"/>
              <a:gd name="f128" fmla="at2 f57 f118"/>
              <a:gd name="f129" fmla="+- f120 f5 0"/>
              <a:gd name="f130" fmla="*/ f111 f20 1"/>
              <a:gd name="f131" fmla="+- f121 0 f62"/>
              <a:gd name="f132" fmla="+- 1 0 f122"/>
              <a:gd name="f133" fmla="+- f123 64 0"/>
              <a:gd name="f134" fmla="+- f124 f5 0"/>
              <a:gd name="f135" fmla="+- f125 f5 0"/>
              <a:gd name="f136" fmla="*/ f126 f11 1"/>
              <a:gd name="f137" fmla="*/ f127 f11 1"/>
              <a:gd name="f138" fmla="+- f128 f5 0"/>
              <a:gd name="f139" fmla="*/ f129 f11 1"/>
              <a:gd name="f140" fmla="sqrt f132"/>
              <a:gd name="f141" fmla="*/ f134 f11 1"/>
              <a:gd name="f142" fmla="*/ f135 f11 1"/>
              <a:gd name="f143" fmla="*/ f136 1 f4"/>
              <a:gd name="f144" fmla="*/ f137 1 f4"/>
              <a:gd name="f145" fmla="*/ f138 f11 1"/>
              <a:gd name="f146" fmla="*/ f139 1 f4"/>
              <a:gd name="f147" fmla="*/ f131 f20 1"/>
              <a:gd name="f148" fmla="*/ 21600 f140 1"/>
              <a:gd name="f149" fmla="*/ f141 1 f4"/>
              <a:gd name="f150" fmla="*/ f142 1 f4"/>
              <a:gd name="f151" fmla="+- 0 0 f143"/>
              <a:gd name="f152" fmla="+- 0 0 f144"/>
              <a:gd name="f153" fmla="*/ f145 1 f4"/>
              <a:gd name="f154" fmla="+- 0 0 f146"/>
              <a:gd name="f155" fmla="+- 21600 0 f148"/>
              <a:gd name="f156" fmla="+- 0 0 f149"/>
              <a:gd name="f157" fmla="+- 0 0 f150"/>
              <a:gd name="f158" fmla="+- 0 0 f151"/>
              <a:gd name="f159" fmla="+- 0 0 f152"/>
              <a:gd name="f160" fmla="+- 0 0 f153"/>
              <a:gd name="f161" fmla="+- 0 0 f154"/>
              <a:gd name="f162" fmla="+- 0 0 f156"/>
              <a:gd name="f163" fmla="+- 0 0 f157"/>
              <a:gd name="f164" fmla="*/ f158 f4 1"/>
              <a:gd name="f165" fmla="*/ f159 f4 1"/>
              <a:gd name="f166" fmla="+- f155 0 f52"/>
              <a:gd name="f167" fmla="+- 0 0 f160"/>
              <a:gd name="f168" fmla="*/ f161 f4 1"/>
              <a:gd name="f169" fmla="*/ f162 f4 1"/>
              <a:gd name="f170" fmla="*/ f163 f4 1"/>
              <a:gd name="f171" fmla="*/ f164 1 f11"/>
              <a:gd name="f172" fmla="*/ f165 1 f11"/>
              <a:gd name="f173" fmla="at2 f166 f119"/>
              <a:gd name="f174" fmla="*/ f167 f4 1"/>
              <a:gd name="f175" fmla="at2 f166 f108"/>
              <a:gd name="f176" fmla="*/ f168 1 f11"/>
              <a:gd name="f177" fmla="*/ f169 1 f11"/>
              <a:gd name="f178" fmla="*/ f170 1 f11"/>
              <a:gd name="f179" fmla="+- f171 0 f5"/>
              <a:gd name="f180" fmla="+- f172 0 f5"/>
              <a:gd name="f181" fmla="+- f173 f5 0"/>
              <a:gd name="f182" fmla="*/ f174 1 f11"/>
              <a:gd name="f183" fmla="+- f175 f5 0"/>
              <a:gd name="f184" fmla="+- f176 0 f5"/>
              <a:gd name="f185" fmla="+- f177 0 f5"/>
              <a:gd name="f186" fmla="+- f178 0 f5"/>
              <a:gd name="f187" fmla="cos 1 f179"/>
              <a:gd name="f188" fmla="sin 1 f179"/>
              <a:gd name="f189" fmla="+- f180 0 f179"/>
              <a:gd name="f190" fmla="*/ f181 f11 1"/>
              <a:gd name="f191" fmla="+- f182 0 f5"/>
              <a:gd name="f192" fmla="*/ f183 f11 1"/>
              <a:gd name="f193" fmla="cos 1 f185"/>
              <a:gd name="f194" fmla="sin 1 f185"/>
              <a:gd name="f195" fmla="+- f186 0 f185"/>
              <a:gd name="f196" fmla="+- 0 0 f187"/>
              <a:gd name="f197" fmla="+- 0 0 f188"/>
              <a:gd name="f198" fmla="+- f189 0 f3"/>
              <a:gd name="f199" fmla="*/ f190 1 f4"/>
              <a:gd name="f200" fmla="cos 1 f191"/>
              <a:gd name="f201" fmla="sin 1 f191"/>
              <a:gd name="f202" fmla="*/ f192 1 f4"/>
              <a:gd name="f203" fmla="cos 1 f186"/>
              <a:gd name="f204" fmla="sin 1 f186"/>
              <a:gd name="f205" fmla="+- 0 0 f193"/>
              <a:gd name="f206" fmla="+- 0 0 f194"/>
              <a:gd name="f207" fmla="+- f195 0 f3"/>
              <a:gd name="f208" fmla="*/ f90 f196 1"/>
              <a:gd name="f209" fmla="*/ f45 f197 1"/>
              <a:gd name="f210" fmla="?: f189 f198 f189"/>
              <a:gd name="f211" fmla="+- 0 0 f199"/>
              <a:gd name="f212" fmla="+- 0 0 f200"/>
              <a:gd name="f213" fmla="+- 0 0 f201"/>
              <a:gd name="f214" fmla="+- 0 0 f202"/>
              <a:gd name="f215" fmla="+- 0 0 f203"/>
              <a:gd name="f216" fmla="+- 0 0 f204"/>
              <a:gd name="f217" fmla="*/ f97 f205 1"/>
              <a:gd name="f218" fmla="*/ f45 f206 1"/>
              <a:gd name="f219" fmla="?: f195 f207 f195"/>
              <a:gd name="f220" fmla="*/ f208 f208 1"/>
              <a:gd name="f221" fmla="*/ f209 f209 1"/>
              <a:gd name="f222" fmla="*/ f97 f212 1"/>
              <a:gd name="f223" fmla="*/ f45 f213 1"/>
              <a:gd name="f224" fmla="+- 0 0 f211"/>
              <a:gd name="f225" fmla="+- 0 0 f214"/>
              <a:gd name="f226" fmla="*/ f97 f215 1"/>
              <a:gd name="f227" fmla="*/ f45 f216 1"/>
              <a:gd name="f228" fmla="*/ f217 f217 1"/>
              <a:gd name="f229" fmla="*/ f218 f218 1"/>
              <a:gd name="f230" fmla="+- f220 f221 0"/>
              <a:gd name="f231" fmla="*/ f222 f222 1"/>
              <a:gd name="f232" fmla="*/ f223 f223 1"/>
              <a:gd name="f233" fmla="*/ f224 f4 1"/>
              <a:gd name="f234" fmla="*/ f225 f4 1"/>
              <a:gd name="f235" fmla="*/ f226 f226 1"/>
              <a:gd name="f236" fmla="*/ f227 f227 1"/>
              <a:gd name="f237" fmla="+- f228 f229 0"/>
              <a:gd name="f238" fmla="sqrt f230"/>
              <a:gd name="f239" fmla="+- f231 f232 0"/>
              <a:gd name="f240" fmla="*/ f233 1 f11"/>
              <a:gd name="f241" fmla="*/ f234 1 f11"/>
              <a:gd name="f242" fmla="+- f235 f236 0"/>
              <a:gd name="f243" fmla="sqrt f237"/>
              <a:gd name="f244" fmla="*/ f99 1 f238"/>
              <a:gd name="f245" fmla="sqrt f239"/>
              <a:gd name="f246" fmla="+- f240 0 f5"/>
              <a:gd name="f247" fmla="+- f241 0 f5"/>
              <a:gd name="f248" fmla="sqrt f242"/>
              <a:gd name="f249" fmla="*/ f105 1 f243"/>
              <a:gd name="f250" fmla="*/ f196 f244 1"/>
              <a:gd name="f251" fmla="*/ f197 f244 1"/>
              <a:gd name="f252" fmla="*/ f105 1 f245"/>
              <a:gd name="f253" fmla="+- f246 0 f191"/>
              <a:gd name="f254" fmla="cos 1 f247"/>
              <a:gd name="f255" fmla="sin 1 f247"/>
              <a:gd name="f256" fmla="+- f184 0 f247"/>
              <a:gd name="f257" fmla="*/ f105 1 f248"/>
              <a:gd name="f258" fmla="+- f246 0 f186"/>
              <a:gd name="f259" fmla="*/ f205 f249 1"/>
              <a:gd name="f260" fmla="*/ f206 f249 1"/>
              <a:gd name="f261" fmla="+- f52 0 f250"/>
              <a:gd name="f262" fmla="+- f98 0 f251"/>
              <a:gd name="f263" fmla="*/ f212 f252 1"/>
              <a:gd name="f264" fmla="*/ f213 f252 1"/>
              <a:gd name="f265" fmla="+- f253 f3 0"/>
              <a:gd name="f266" fmla="+- 0 0 f254"/>
              <a:gd name="f267" fmla="+- 0 0 f255"/>
              <a:gd name="f268" fmla="+- f256 f3 0"/>
              <a:gd name="f269" fmla="*/ f215 f257 1"/>
              <a:gd name="f270" fmla="*/ f216 f257 1"/>
              <a:gd name="f271" fmla="+- f258 0 f3"/>
              <a:gd name="f272" fmla="+- f52 0 f259"/>
              <a:gd name="f273" fmla="+- f104 0 f260"/>
              <a:gd name="f274" fmla="+- f52 0 f263"/>
              <a:gd name="f275" fmla="+- f104 0 f264"/>
              <a:gd name="f276" fmla="?: f253 f253 f265"/>
              <a:gd name="f277" fmla="*/ f90 f266 1"/>
              <a:gd name="f278" fmla="*/ f45 f267 1"/>
              <a:gd name="f279" fmla="?: f256 f256 f268"/>
              <a:gd name="f280" fmla="+- f52 0 f269"/>
              <a:gd name="f281" fmla="+- f104 0 f270"/>
              <a:gd name="f282" fmla="?: f258 f271 f258"/>
              <a:gd name="f283" fmla="*/ f277 f277 1"/>
              <a:gd name="f284" fmla="*/ f278 f278 1"/>
              <a:gd name="f285" fmla="+- f283 f284 0"/>
              <a:gd name="f286" fmla="sqrt f285"/>
              <a:gd name="f287" fmla="*/ f99 1 f286"/>
              <a:gd name="f288" fmla="*/ f266 f287 1"/>
              <a:gd name="f289" fmla="*/ f267 f287 1"/>
              <a:gd name="f290" fmla="+- f52 0 f288"/>
              <a:gd name="f291" fmla="+- f98 0 f289"/>
            </a:gdLst>
            <a:ahLst>
              <a:ahXY gdRefY="f0" minY="f61" maxY="f50">
                <a:pos x="f32" y="f69"/>
              </a:ahXY>
              <a:ahXY gdRefY="f1" minY="f9" maxY="f10">
                <a:pos x="f32" y="f33"/>
              </a:ahXY>
              <a:ahXY gdRefX="f2" minX="f9" maxX="f10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39" y="f110"/>
              </a:cxn>
              <a:cxn ang="f46">
                <a:pos x="f47" y="f147"/>
              </a:cxn>
              <a:cxn ang="f46">
                <a:pos x="f41" y="f83"/>
              </a:cxn>
              <a:cxn ang="f46">
                <a:pos x="f47" y="f130"/>
              </a:cxn>
              <a:cxn ang="f46">
                <a:pos x="f41" y="f84"/>
              </a:cxn>
            </a:cxnLst>
            <a:rect l="f36" t="f96" r="f37" b="f103"/>
            <a:pathLst>
              <a:path w="21600" h="21600">
                <a:moveTo>
                  <a:pt x="f272" y="f273"/>
                </a:moveTo>
                <a:arcTo wR="f45" hR="f97" stAng="f185" swAng="f219"/>
                <a:moveTo>
                  <a:pt x="f261" y="f262"/>
                </a:moveTo>
                <a:arcTo wR="f45" hR="f90" stAng="f179" swAng="f210"/>
                <a:lnTo>
                  <a:pt x="f29" y="f131"/>
                </a:lnTo>
                <a:lnTo>
                  <a:pt x="f10" y="f72"/>
                </a:lnTo>
                <a:lnTo>
                  <a:pt x="f29" y="f111"/>
                </a:lnTo>
                <a:lnTo>
                  <a:pt x="f274" y="f275"/>
                </a:lnTo>
                <a:arcTo wR="f45" hR="f97" stAng="f191" swAng="f276"/>
                <a:lnTo>
                  <a:pt x="f290" y="f291"/>
                </a:lnTo>
                <a:arcTo wR="f45" hR="f90" stAng="f247" swAng="f279"/>
                <a:close/>
              </a:path>
              <a:path w="21600" h="21600">
                <a:moveTo>
                  <a:pt x="f272" y="f273"/>
                </a:moveTo>
                <a:arcTo wR="f45" hR="f97" stAng="f185" swAng="f219"/>
                <a:lnTo>
                  <a:pt x="f280" y="f281"/>
                </a:lnTo>
                <a:arcTo wR="f45" hR="f97" stAng="f186" swAng="f282"/>
                <a:lnTo>
                  <a:pt x="f290" y="f291"/>
                </a:lnTo>
                <a:arcTo wR="f45" hR="f90" stAng="f247" swAng="f279"/>
                <a:close/>
              </a:path>
            </a:pathLst>
          </a:custGeom>
          <a:gradFill>
            <a:gsLst>
              <a:gs pos="0">
                <a:srgbClr val="204A87"/>
              </a:gs>
              <a:gs pos="100000">
                <a:srgbClr val="729FCF"/>
              </a:gs>
            </a:gsLst>
            <a:lin ang="4500000"/>
          </a:gra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E1BA0599-98E2-420B-B8D5-8426C7ACAC65}"/>
              </a:ext>
            </a:extLst>
          </p:cNvPr>
          <p:cNvSpPr/>
          <p:nvPr/>
        </p:nvSpPr>
        <p:spPr>
          <a:xfrm rot="16046069">
            <a:off x="3940698" y="2215260"/>
            <a:ext cx="382680" cy="998640"/>
          </a:xfrm>
          <a:custGeom>
            <a:avLst>
              <a:gd name="f0" fmla="val 12960"/>
              <a:gd name="f1" fmla="val 19440"/>
              <a:gd name="f2" fmla="val 14400"/>
            </a:avLst>
            <a:gdLst>
              <a:gd name="f3" fmla="val 21600000"/>
              <a:gd name="f4" fmla="val 10800000"/>
              <a:gd name="f5" fmla="val 5400000"/>
              <a:gd name="f6" fmla="val 180"/>
              <a:gd name="f7" fmla="val w"/>
              <a:gd name="f8" fmla="val h"/>
              <a:gd name="f9" fmla="val 0"/>
              <a:gd name="f10" fmla="val 21600"/>
              <a:gd name="f11" fmla="*/ 5419351 1 1725033"/>
              <a:gd name="f12" fmla="*/ 21600 2 1"/>
              <a:gd name="f13" fmla="*/ 21600 21600 1"/>
              <a:gd name="f14" fmla="*/ 21600 2195 1"/>
              <a:gd name="f15" fmla="*/ 21600 14189 1"/>
              <a:gd name="f16" fmla="val 10800"/>
              <a:gd name="f17" fmla="val 3375"/>
              <a:gd name="f18" fmla="+- 0 0 0"/>
              <a:gd name="f19" fmla="*/ f7 1 21600"/>
              <a:gd name="f20" fmla="*/ f8 1 21600"/>
              <a:gd name="f21" fmla="*/ f14 1 16384"/>
              <a:gd name="f22" fmla="*/ f15 1 16384"/>
              <a:gd name="f23" fmla="pin f9 f1 f10"/>
              <a:gd name="f24" fmla="pin f9 f2 f10"/>
              <a:gd name="f25" fmla="min 0 f12"/>
              <a:gd name="f26" fmla="max 0 f12"/>
              <a:gd name="f27" fmla="*/ f18 f4 1"/>
              <a:gd name="f28" fmla="val f23"/>
              <a:gd name="f29" fmla="val f24"/>
              <a:gd name="f30" fmla="+- f23 f23 0"/>
              <a:gd name="f31" fmla="+- 21600 0 f24"/>
              <a:gd name="f32" fmla="*/ 21600 f19 1"/>
              <a:gd name="f33" fmla="*/ f23 f20 1"/>
              <a:gd name="f34" fmla="*/ f24 f19 1"/>
              <a:gd name="f35" fmla="*/ 21600 f20 1"/>
              <a:gd name="f36" fmla="*/ f21 f19 1"/>
              <a:gd name="f37" fmla="*/ f22 f19 1"/>
              <a:gd name="f38" fmla="+- f26 0 f25"/>
              <a:gd name="f39" fmla="*/ 0 f19 1"/>
              <a:gd name="f40" fmla="*/ f27 1 f6"/>
              <a:gd name="f41" fmla="*/ f10 f19 1"/>
              <a:gd name="f42" fmla="+- f30 0 21600"/>
              <a:gd name="f43" fmla="*/ f31 1 21600"/>
              <a:gd name="f44" fmla="*/ f31 f31 1"/>
              <a:gd name="f45" fmla="*/ f38 1 2"/>
              <a:gd name="f46" fmla="+- f40 0 f5"/>
              <a:gd name="f47" fmla="*/ f29 f19 1"/>
              <a:gd name="f48" fmla="+- f42 f23 0"/>
              <a:gd name="f49" fmla="*/ f43 f43 1"/>
              <a:gd name="f50" fmla="+- f42 0 128"/>
              <a:gd name="f51" fmla="+- f13 0 f44"/>
              <a:gd name="f52" fmla="+- f25 f45 0"/>
              <a:gd name="f53" fmla="+- 1 0 f49"/>
              <a:gd name="f54" fmla="sqrt f51"/>
              <a:gd name="f55" fmla="+- f10 0 f52"/>
              <a:gd name="f56" fmla="+- 0 0 f52"/>
              <a:gd name="f57" fmla="+- f29 0 f52"/>
              <a:gd name="f58" fmla="sqrt f53"/>
              <a:gd name="f59" fmla="+- f54 21600 0"/>
              <a:gd name="f60" fmla="*/ f13 1 f59"/>
              <a:gd name="f61" fmla="+- f60 64 0"/>
              <a:gd name="f62" fmla="pin f61 f0 f50"/>
              <a:gd name="f63" fmla="+- f62 21600 0"/>
              <a:gd name="f64" fmla="+- f48 0 f62"/>
              <a:gd name="f65" fmla="+- 21600 f62 0"/>
              <a:gd name="f66" fmla="+- f42 0 f62"/>
              <a:gd name="f67" fmla="+- 21600 0 f62"/>
              <a:gd name="f68" fmla="*/ f62 1 2"/>
              <a:gd name="f69" fmla="*/ f62 f20 1"/>
              <a:gd name="f70" fmla="+- f63 0 f23"/>
              <a:gd name="f71" fmla="*/ f64 1 2"/>
              <a:gd name="f72" fmla="*/ f65 1 2"/>
              <a:gd name="f73" fmla="*/ f66 1 2"/>
              <a:gd name="f74" fmla="*/ f67 1 2"/>
              <a:gd name="f75" fmla="min f66 f28"/>
              <a:gd name="f76" fmla="max f66 f28"/>
              <a:gd name="f77" fmla="*/ f70 1 2"/>
              <a:gd name="f78" fmla="+- f72 128 0"/>
              <a:gd name="f79" fmla="*/ f74 1 f68"/>
              <a:gd name="f80" fmla="min 0 f70"/>
              <a:gd name="f81" fmla="max 0 f70"/>
              <a:gd name="f82" fmla="+- f76 0 f75"/>
              <a:gd name="f83" fmla="*/ f72 f20 1"/>
              <a:gd name="f84" fmla="*/ f73 f20 1"/>
              <a:gd name="f85" fmla="*/ f77 f58 1"/>
              <a:gd name="f86" fmla="+- f77 f71 0"/>
              <a:gd name="f87" fmla="*/ f79 f79 1"/>
              <a:gd name="f88" fmla="*/ f77 1 2"/>
              <a:gd name="f89" fmla="+- f81 0 f80"/>
              <a:gd name="f90" fmla="*/ f82 1 2"/>
              <a:gd name="f91" fmla="+- f77 f85 0"/>
              <a:gd name="f92" fmla="+- f71 f85 0"/>
              <a:gd name="f93" fmla="*/ f86 1 2"/>
              <a:gd name="f94" fmla="+- 1 0 f87"/>
              <a:gd name="f95" fmla="+- f23 0 f88"/>
              <a:gd name="f96" fmla="*/ f88 f20 1"/>
              <a:gd name="f97" fmla="*/ f89 1 2"/>
              <a:gd name="f98" fmla="+- f75 f90 0"/>
              <a:gd name="f99" fmla="*/ f45 f90 1"/>
              <a:gd name="f100" fmla="+- f91 f23 0"/>
              <a:gd name="f101" fmla="+- f93 0 f77"/>
              <a:gd name="f102" fmla="sqrt f94"/>
              <a:gd name="f103" fmla="*/ f95 f20 1"/>
              <a:gd name="f104" fmla="+- f80 f97 0"/>
              <a:gd name="f105" fmla="*/ f45 f97 1"/>
              <a:gd name="f106" fmla="+- f71 0 f98"/>
              <a:gd name="f107" fmla="+- f92 0 f98"/>
              <a:gd name="f108" fmla="+- f93 0 f98"/>
              <a:gd name="f109" fmla="+- f66 0 f98"/>
              <a:gd name="f110" fmla="*/ f93 f20 1"/>
              <a:gd name="f111" fmla="+- f100 0 21600"/>
              <a:gd name="f112" fmla="*/ f101 1 f77"/>
              <a:gd name="f113" fmla="*/ 21600 f102 1"/>
              <a:gd name="f114" fmla="+- 0 0 f104"/>
              <a:gd name="f115" fmla="+- f77 0 f104"/>
              <a:gd name="f116" fmla="at2 f56 f106"/>
              <a:gd name="f117" fmla="at2 f57 f107"/>
              <a:gd name="f118" fmla="+- f91 0 f104"/>
              <a:gd name="f119" fmla="+- f93 0 f104"/>
              <a:gd name="f120" fmla="at2 f55 f109"/>
              <a:gd name="f121" fmla="+- f111 21600 0"/>
              <a:gd name="f122" fmla="*/ f112 f112 1"/>
              <a:gd name="f123" fmla="+- 21600 0 f113"/>
              <a:gd name="f124" fmla="at2 f55 f114"/>
              <a:gd name="f125" fmla="at2 f56 f115"/>
              <a:gd name="f126" fmla="+- f116 f5 0"/>
              <a:gd name="f127" fmla="+- f117 f5 0"/>
              <a:gd name="f128" fmla="at2 f57 f118"/>
              <a:gd name="f129" fmla="+- f120 f5 0"/>
              <a:gd name="f130" fmla="*/ f111 f20 1"/>
              <a:gd name="f131" fmla="+- f121 0 f62"/>
              <a:gd name="f132" fmla="+- 1 0 f122"/>
              <a:gd name="f133" fmla="+- f123 64 0"/>
              <a:gd name="f134" fmla="+- f124 f5 0"/>
              <a:gd name="f135" fmla="+- f125 f5 0"/>
              <a:gd name="f136" fmla="*/ f126 f11 1"/>
              <a:gd name="f137" fmla="*/ f127 f11 1"/>
              <a:gd name="f138" fmla="+- f128 f5 0"/>
              <a:gd name="f139" fmla="*/ f129 f11 1"/>
              <a:gd name="f140" fmla="sqrt f132"/>
              <a:gd name="f141" fmla="*/ f134 f11 1"/>
              <a:gd name="f142" fmla="*/ f135 f11 1"/>
              <a:gd name="f143" fmla="*/ f136 1 f4"/>
              <a:gd name="f144" fmla="*/ f137 1 f4"/>
              <a:gd name="f145" fmla="*/ f138 f11 1"/>
              <a:gd name="f146" fmla="*/ f139 1 f4"/>
              <a:gd name="f147" fmla="*/ f131 f20 1"/>
              <a:gd name="f148" fmla="*/ 21600 f140 1"/>
              <a:gd name="f149" fmla="*/ f141 1 f4"/>
              <a:gd name="f150" fmla="*/ f142 1 f4"/>
              <a:gd name="f151" fmla="+- 0 0 f143"/>
              <a:gd name="f152" fmla="+- 0 0 f144"/>
              <a:gd name="f153" fmla="*/ f145 1 f4"/>
              <a:gd name="f154" fmla="+- 0 0 f146"/>
              <a:gd name="f155" fmla="+- 21600 0 f148"/>
              <a:gd name="f156" fmla="+- 0 0 f149"/>
              <a:gd name="f157" fmla="+- 0 0 f150"/>
              <a:gd name="f158" fmla="+- 0 0 f151"/>
              <a:gd name="f159" fmla="+- 0 0 f152"/>
              <a:gd name="f160" fmla="+- 0 0 f153"/>
              <a:gd name="f161" fmla="+- 0 0 f154"/>
              <a:gd name="f162" fmla="+- 0 0 f156"/>
              <a:gd name="f163" fmla="+- 0 0 f157"/>
              <a:gd name="f164" fmla="*/ f158 f4 1"/>
              <a:gd name="f165" fmla="*/ f159 f4 1"/>
              <a:gd name="f166" fmla="+- f155 0 f52"/>
              <a:gd name="f167" fmla="+- 0 0 f160"/>
              <a:gd name="f168" fmla="*/ f161 f4 1"/>
              <a:gd name="f169" fmla="*/ f162 f4 1"/>
              <a:gd name="f170" fmla="*/ f163 f4 1"/>
              <a:gd name="f171" fmla="*/ f164 1 f11"/>
              <a:gd name="f172" fmla="*/ f165 1 f11"/>
              <a:gd name="f173" fmla="at2 f166 f119"/>
              <a:gd name="f174" fmla="*/ f167 f4 1"/>
              <a:gd name="f175" fmla="at2 f166 f108"/>
              <a:gd name="f176" fmla="*/ f168 1 f11"/>
              <a:gd name="f177" fmla="*/ f169 1 f11"/>
              <a:gd name="f178" fmla="*/ f170 1 f11"/>
              <a:gd name="f179" fmla="+- f171 0 f5"/>
              <a:gd name="f180" fmla="+- f172 0 f5"/>
              <a:gd name="f181" fmla="+- f173 f5 0"/>
              <a:gd name="f182" fmla="*/ f174 1 f11"/>
              <a:gd name="f183" fmla="+- f175 f5 0"/>
              <a:gd name="f184" fmla="+- f176 0 f5"/>
              <a:gd name="f185" fmla="+- f177 0 f5"/>
              <a:gd name="f186" fmla="+- f178 0 f5"/>
              <a:gd name="f187" fmla="cos 1 f179"/>
              <a:gd name="f188" fmla="sin 1 f179"/>
              <a:gd name="f189" fmla="+- f180 0 f179"/>
              <a:gd name="f190" fmla="*/ f181 f11 1"/>
              <a:gd name="f191" fmla="+- f182 0 f5"/>
              <a:gd name="f192" fmla="*/ f183 f11 1"/>
              <a:gd name="f193" fmla="cos 1 f185"/>
              <a:gd name="f194" fmla="sin 1 f185"/>
              <a:gd name="f195" fmla="+- f186 0 f185"/>
              <a:gd name="f196" fmla="+- 0 0 f187"/>
              <a:gd name="f197" fmla="+- 0 0 f188"/>
              <a:gd name="f198" fmla="+- f189 0 f3"/>
              <a:gd name="f199" fmla="*/ f190 1 f4"/>
              <a:gd name="f200" fmla="cos 1 f191"/>
              <a:gd name="f201" fmla="sin 1 f191"/>
              <a:gd name="f202" fmla="*/ f192 1 f4"/>
              <a:gd name="f203" fmla="cos 1 f186"/>
              <a:gd name="f204" fmla="sin 1 f186"/>
              <a:gd name="f205" fmla="+- 0 0 f193"/>
              <a:gd name="f206" fmla="+- 0 0 f194"/>
              <a:gd name="f207" fmla="+- f195 0 f3"/>
              <a:gd name="f208" fmla="*/ f90 f196 1"/>
              <a:gd name="f209" fmla="*/ f45 f197 1"/>
              <a:gd name="f210" fmla="?: f189 f198 f189"/>
              <a:gd name="f211" fmla="+- 0 0 f199"/>
              <a:gd name="f212" fmla="+- 0 0 f200"/>
              <a:gd name="f213" fmla="+- 0 0 f201"/>
              <a:gd name="f214" fmla="+- 0 0 f202"/>
              <a:gd name="f215" fmla="+- 0 0 f203"/>
              <a:gd name="f216" fmla="+- 0 0 f204"/>
              <a:gd name="f217" fmla="*/ f97 f205 1"/>
              <a:gd name="f218" fmla="*/ f45 f206 1"/>
              <a:gd name="f219" fmla="?: f195 f207 f195"/>
              <a:gd name="f220" fmla="*/ f208 f208 1"/>
              <a:gd name="f221" fmla="*/ f209 f209 1"/>
              <a:gd name="f222" fmla="*/ f97 f212 1"/>
              <a:gd name="f223" fmla="*/ f45 f213 1"/>
              <a:gd name="f224" fmla="+- 0 0 f211"/>
              <a:gd name="f225" fmla="+- 0 0 f214"/>
              <a:gd name="f226" fmla="*/ f97 f215 1"/>
              <a:gd name="f227" fmla="*/ f45 f216 1"/>
              <a:gd name="f228" fmla="*/ f217 f217 1"/>
              <a:gd name="f229" fmla="*/ f218 f218 1"/>
              <a:gd name="f230" fmla="+- f220 f221 0"/>
              <a:gd name="f231" fmla="*/ f222 f222 1"/>
              <a:gd name="f232" fmla="*/ f223 f223 1"/>
              <a:gd name="f233" fmla="*/ f224 f4 1"/>
              <a:gd name="f234" fmla="*/ f225 f4 1"/>
              <a:gd name="f235" fmla="*/ f226 f226 1"/>
              <a:gd name="f236" fmla="*/ f227 f227 1"/>
              <a:gd name="f237" fmla="+- f228 f229 0"/>
              <a:gd name="f238" fmla="sqrt f230"/>
              <a:gd name="f239" fmla="+- f231 f232 0"/>
              <a:gd name="f240" fmla="*/ f233 1 f11"/>
              <a:gd name="f241" fmla="*/ f234 1 f11"/>
              <a:gd name="f242" fmla="+- f235 f236 0"/>
              <a:gd name="f243" fmla="sqrt f237"/>
              <a:gd name="f244" fmla="*/ f99 1 f238"/>
              <a:gd name="f245" fmla="sqrt f239"/>
              <a:gd name="f246" fmla="+- f240 0 f5"/>
              <a:gd name="f247" fmla="+- f241 0 f5"/>
              <a:gd name="f248" fmla="sqrt f242"/>
              <a:gd name="f249" fmla="*/ f105 1 f243"/>
              <a:gd name="f250" fmla="*/ f196 f244 1"/>
              <a:gd name="f251" fmla="*/ f197 f244 1"/>
              <a:gd name="f252" fmla="*/ f105 1 f245"/>
              <a:gd name="f253" fmla="+- f246 0 f191"/>
              <a:gd name="f254" fmla="cos 1 f247"/>
              <a:gd name="f255" fmla="sin 1 f247"/>
              <a:gd name="f256" fmla="+- f184 0 f247"/>
              <a:gd name="f257" fmla="*/ f105 1 f248"/>
              <a:gd name="f258" fmla="+- f246 0 f186"/>
              <a:gd name="f259" fmla="*/ f205 f249 1"/>
              <a:gd name="f260" fmla="*/ f206 f249 1"/>
              <a:gd name="f261" fmla="+- f52 0 f250"/>
              <a:gd name="f262" fmla="+- f98 0 f251"/>
              <a:gd name="f263" fmla="*/ f212 f252 1"/>
              <a:gd name="f264" fmla="*/ f213 f252 1"/>
              <a:gd name="f265" fmla="+- f253 f3 0"/>
              <a:gd name="f266" fmla="+- 0 0 f254"/>
              <a:gd name="f267" fmla="+- 0 0 f255"/>
              <a:gd name="f268" fmla="+- f256 f3 0"/>
              <a:gd name="f269" fmla="*/ f215 f257 1"/>
              <a:gd name="f270" fmla="*/ f216 f257 1"/>
              <a:gd name="f271" fmla="+- f258 0 f3"/>
              <a:gd name="f272" fmla="+- f52 0 f259"/>
              <a:gd name="f273" fmla="+- f104 0 f260"/>
              <a:gd name="f274" fmla="+- f52 0 f263"/>
              <a:gd name="f275" fmla="+- f104 0 f264"/>
              <a:gd name="f276" fmla="?: f253 f253 f265"/>
              <a:gd name="f277" fmla="*/ f90 f266 1"/>
              <a:gd name="f278" fmla="*/ f45 f267 1"/>
              <a:gd name="f279" fmla="?: f256 f256 f268"/>
              <a:gd name="f280" fmla="+- f52 0 f269"/>
              <a:gd name="f281" fmla="+- f104 0 f270"/>
              <a:gd name="f282" fmla="?: f258 f271 f258"/>
              <a:gd name="f283" fmla="*/ f277 f277 1"/>
              <a:gd name="f284" fmla="*/ f278 f278 1"/>
              <a:gd name="f285" fmla="+- f283 f284 0"/>
              <a:gd name="f286" fmla="sqrt f285"/>
              <a:gd name="f287" fmla="*/ f99 1 f286"/>
              <a:gd name="f288" fmla="*/ f266 f287 1"/>
              <a:gd name="f289" fmla="*/ f267 f287 1"/>
              <a:gd name="f290" fmla="+- f52 0 f288"/>
              <a:gd name="f291" fmla="+- f98 0 f289"/>
            </a:gdLst>
            <a:ahLst>
              <a:ahXY gdRefY="f0" minY="f61" maxY="f50">
                <a:pos x="f32" y="f69"/>
              </a:ahXY>
              <a:ahXY gdRefY="f1" minY="f9" maxY="f10">
                <a:pos x="f32" y="f33"/>
              </a:ahXY>
              <a:ahXY gdRefX="f2" minX="f9" maxX="f10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39" y="f110"/>
              </a:cxn>
              <a:cxn ang="f46">
                <a:pos x="f47" y="f147"/>
              </a:cxn>
              <a:cxn ang="f46">
                <a:pos x="f41" y="f83"/>
              </a:cxn>
              <a:cxn ang="f46">
                <a:pos x="f47" y="f130"/>
              </a:cxn>
              <a:cxn ang="f46">
                <a:pos x="f41" y="f84"/>
              </a:cxn>
            </a:cxnLst>
            <a:rect l="f36" t="f96" r="f37" b="f103"/>
            <a:pathLst>
              <a:path w="21600" h="21600">
                <a:moveTo>
                  <a:pt x="f272" y="f273"/>
                </a:moveTo>
                <a:arcTo wR="f45" hR="f97" stAng="f185" swAng="f219"/>
                <a:moveTo>
                  <a:pt x="f261" y="f262"/>
                </a:moveTo>
                <a:arcTo wR="f45" hR="f90" stAng="f179" swAng="f210"/>
                <a:lnTo>
                  <a:pt x="f29" y="f131"/>
                </a:lnTo>
                <a:lnTo>
                  <a:pt x="f10" y="f72"/>
                </a:lnTo>
                <a:lnTo>
                  <a:pt x="f29" y="f111"/>
                </a:lnTo>
                <a:lnTo>
                  <a:pt x="f274" y="f275"/>
                </a:lnTo>
                <a:arcTo wR="f45" hR="f97" stAng="f191" swAng="f276"/>
                <a:lnTo>
                  <a:pt x="f290" y="f291"/>
                </a:lnTo>
                <a:arcTo wR="f45" hR="f90" stAng="f247" swAng="f279"/>
                <a:close/>
              </a:path>
              <a:path w="21600" h="21600">
                <a:moveTo>
                  <a:pt x="f272" y="f273"/>
                </a:moveTo>
                <a:arcTo wR="f45" hR="f97" stAng="f185" swAng="f219"/>
                <a:lnTo>
                  <a:pt x="f280" y="f281"/>
                </a:lnTo>
                <a:arcTo wR="f45" hR="f97" stAng="f186" swAng="f282"/>
                <a:lnTo>
                  <a:pt x="f290" y="f291"/>
                </a:lnTo>
                <a:arcTo wR="f45" hR="f90" stAng="f247" swAng="f279"/>
                <a:close/>
              </a:path>
            </a:pathLst>
          </a:custGeom>
          <a:gradFill>
            <a:gsLst>
              <a:gs pos="0">
                <a:srgbClr val="204A87"/>
              </a:gs>
              <a:gs pos="100000">
                <a:srgbClr val="729FCF"/>
              </a:gs>
            </a:gsLst>
            <a:lin ang="4500000"/>
          </a:gra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E7D3FFC2-7076-447F-9D73-7155145F4445}"/>
              </a:ext>
            </a:extLst>
          </p:cNvPr>
          <p:cNvSpPr/>
          <p:nvPr/>
        </p:nvSpPr>
        <p:spPr>
          <a:xfrm>
            <a:off x="4648320" y="4267080"/>
            <a:ext cx="4495680" cy="1349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000" b="1" i="0" u="none" strike="noStrike" baseline="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Microsoft YaHei" pitchFamily="2"/>
                <a:cs typeface="Microsoft YaHei" pitchFamily="2"/>
              </a:rPr>
              <a:t>CAROTIDE INTERNA: ANOMALIA DI DECORSO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25EF65-7076-4F96-A0AB-9E15E2B61F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6000" y="214920"/>
            <a:ext cx="8712000" cy="1068840"/>
          </a:xfrm>
        </p:spPr>
        <p:txBody>
          <a:bodyPr>
            <a:spAutoFit/>
          </a:bodyPr>
          <a:lstStyle/>
          <a:p>
            <a:pPr lvl="0"/>
            <a:r>
              <a:rPr lang="it-IT" sz="3200" b="1">
                <a:solidFill>
                  <a:srgbClr val="800000"/>
                </a:solidFill>
                <a:latin typeface="Verdana" pitchFamily="34"/>
              </a:rPr>
              <a:t>DISSECAZIONE CAROTIDE INTERNA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54AF44E-A5D3-4A9E-827C-FF73E5849B09}"/>
              </a:ext>
            </a:extLst>
          </p:cNvPr>
          <p:cNvSpPr txBox="1"/>
          <p:nvPr/>
        </p:nvSpPr>
        <p:spPr>
          <a:xfrm>
            <a:off x="216000" y="1080000"/>
            <a:ext cx="8784000" cy="5472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200" b="0" i="0" u="none" strike="noStrike" baseline="0">
              <a:ln>
                <a:noFill/>
              </a:ln>
              <a:solidFill>
                <a:srgbClr val="000000"/>
              </a:solidFill>
              <a:latin typeface="Verdana" pitchFamily="34"/>
              <a:ea typeface="Microsoft YaHei" pitchFamily="2"/>
              <a:cs typeface="Microsoft YaHei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200" b="0" i="0" u="none" strike="noStrike" baseline="0">
              <a:ln>
                <a:noFill/>
              </a:ln>
              <a:solidFill>
                <a:srgbClr val="000000"/>
              </a:solidFill>
              <a:latin typeface="Verdana" pitchFamily="34"/>
              <a:ea typeface="Segoe UI" pitchFamily="2"/>
              <a:cs typeface="Tahoma" pitchFamily="2"/>
            </a:endParaRPr>
          </a:p>
          <a:p>
            <a:pPr marL="0" marR="0" lvl="0" indent="0" algn="l" rtl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000" b="1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Segoe UI" pitchFamily="2"/>
                <a:cs typeface="Tahoma" pitchFamily="2"/>
              </a:rPr>
              <a:t>SEGNI DIRETTI: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Segoe UI" pitchFamily="2"/>
                <a:cs typeface="Tahoma" pitchFamily="2"/>
              </a:rPr>
              <a:t>ematoma (ipoecogeno)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Segoe UI" pitchFamily="2"/>
                <a:cs typeface="Tahoma" pitchFamily="2"/>
              </a:rPr>
              <a:t>flap intimale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Segoe UI" pitchFamily="2"/>
                <a:cs typeface="Tahoma" pitchFamily="2"/>
              </a:rPr>
              <a:t>doppio lume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Segoe UI" pitchFamily="2"/>
                <a:cs typeface="Tahoma" pitchFamily="2"/>
              </a:rPr>
              <a:t>stenosi/occlusione in assenza di placca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Verdana" pitchFamily="34"/>
              <a:ea typeface="Segoe UI" pitchFamily="2"/>
              <a:cs typeface="Tahoma" pitchFamily="2"/>
            </a:endParaRPr>
          </a:p>
          <a:p>
            <a:pPr marL="0" marR="0" lvl="0" indent="0" algn="l" rtl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000" b="1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Segoe UI" pitchFamily="2"/>
                <a:cs typeface="Tahoma" pitchFamily="2"/>
              </a:rPr>
              <a:t>SEGNI INDIRETTI: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Segoe UI" pitchFamily="2"/>
                <a:cs typeface="Tahoma" pitchFamily="2"/>
              </a:rPr>
              <a:t>aumento del PI (indicativo di ostacolo a valle)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asimmetria dei valori velocimetrici rispetto alla carotide controlaterale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rilievo di circoli di compenso intracranici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7EB3E4D7-7E1A-4CAE-963A-5DE0D38D9FC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15530" t="21850" r="18614" b="6344"/>
          <a:stretch>
            <a:fillRect/>
          </a:stretch>
        </p:blipFill>
        <p:spPr>
          <a:xfrm>
            <a:off x="3528000" y="1152000"/>
            <a:ext cx="2591640" cy="211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5F7A0E1A-B732-4AB6-8340-C0990EAB3AA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263640" y="1172520"/>
            <a:ext cx="2880360" cy="2067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F8252B-72FF-4E8F-B7C0-9E9F49BD3F7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83160"/>
            <a:ext cx="9072000" cy="1068840"/>
          </a:xfrm>
        </p:spPr>
        <p:txBody>
          <a:bodyPr>
            <a:spAutoFit/>
          </a:bodyPr>
          <a:lstStyle/>
          <a:p>
            <a:pPr lvl="0"/>
            <a:r>
              <a:rPr lang="it-IT" sz="3200" b="1">
                <a:solidFill>
                  <a:srgbClr val="800000"/>
                </a:solidFill>
                <a:latin typeface="Verdana" pitchFamily="34"/>
              </a:rPr>
              <a:t>DISSECAZIONE ARTERIA VERTEBRALE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D2C603D3-DF73-40BD-A8C1-2BFBA1E2DC5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72000" y="3600000"/>
            <a:ext cx="3384000" cy="25552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D6AFD0-BF3C-442E-A416-A5013C112B70}"/>
              </a:ext>
            </a:extLst>
          </p:cNvPr>
          <p:cNvSpPr txBox="1"/>
          <p:nvPr/>
        </p:nvSpPr>
        <p:spPr>
          <a:xfrm>
            <a:off x="216000" y="1007999"/>
            <a:ext cx="8784000" cy="6247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0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Segoe UI" pitchFamily="2"/>
                <a:cs typeface="Tahoma" pitchFamily="2"/>
              </a:rPr>
              <a:t>SEGNI NON SPECIFICI: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6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Segoe UI" pitchFamily="2"/>
                <a:cs typeface="Tahoma" pitchFamily="2"/>
              </a:rPr>
              <a:t>(questi segni non specifici sono presenti anche nei casi di ostruzione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6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Segoe UI" pitchFamily="2"/>
                <a:cs typeface="Tahoma" pitchFamily="2"/>
              </a:rPr>
              <a:t> arteriosclerotica di VA. La clinica e l’assenza di placche indirizzano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6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Segoe UI" pitchFamily="2"/>
                <a:cs typeface="Tahoma" pitchFamily="2"/>
              </a:rPr>
              <a:t>verso una diagnosi di dissezione)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Segoe UI" pitchFamily="2"/>
                <a:cs typeface="Tahoma" pitchFamily="2"/>
              </a:rPr>
              <a:t>aumento del PI (indicativo di ostacolo a valle)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Times New Roman" pitchFamily="34"/>
                <a:cs typeface="Times New Roman" pitchFamily="34"/>
              </a:rPr>
              <a:t>nel 94% dei casi sono presenti anomalie emodinamiche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assenza di flusso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trombo </a:t>
            </a:r>
            <a:r>
              <a:rPr lang="it-IT" sz="18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ipoecogeno</a:t>
            </a:r>
            <a:endParaRPr lang="it-IT" sz="1800" b="0" i="0" u="none" strike="noStrike" baseline="0" dirty="0">
              <a:ln>
                <a:noFill/>
              </a:ln>
              <a:solidFill>
                <a:srgbClr val="000000"/>
              </a:solidFill>
              <a:latin typeface="Verdana" pitchFamily="34"/>
              <a:ea typeface="Microsoft YaHei" pitchFamily="2"/>
              <a:cs typeface="Microsoft YaHei" pitchFamily="2"/>
            </a:endParaRP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 dirty="0">
              <a:ln>
                <a:noFill/>
              </a:ln>
              <a:solidFill>
                <a:srgbClr val="000000"/>
              </a:solidFill>
              <a:latin typeface="Verdana" pitchFamily="34"/>
              <a:ea typeface="Microsoft YaHei" pitchFamily="2"/>
              <a:cs typeface="Microsoft YaHei" pitchFamily="2"/>
            </a:endParaRPr>
          </a:p>
          <a:p>
            <a:pPr marL="0" marR="0" lvl="0" indent="0" algn="l" rtl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0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Segoe UI" pitchFamily="2"/>
                <a:cs typeface="Tahoma" pitchFamily="2"/>
              </a:rPr>
              <a:t>SEGNI SPECIFICI (meno frequenti):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Segoe UI" pitchFamily="2"/>
                <a:cs typeface="Tahoma" pitchFamily="2"/>
              </a:rPr>
              <a:t>dilatazione segmentaria  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Segoe UI" pitchFamily="2"/>
                <a:cs typeface="Tahoma" pitchFamily="2"/>
              </a:rPr>
              <a:t>flap intimale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Segoe UI" pitchFamily="2"/>
                <a:cs typeface="Tahoma" pitchFamily="2"/>
              </a:rPr>
              <a:t>doppio lume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 dirty="0">
              <a:ln>
                <a:noFill/>
              </a:ln>
              <a:solidFill>
                <a:srgbClr val="000000"/>
              </a:solidFill>
              <a:latin typeface="Verdana" pitchFamily="34"/>
              <a:ea typeface="Segoe UI" pitchFamily="2"/>
              <a:cs typeface="Tahoma" pitchFamily="2"/>
            </a:endParaRP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 dirty="0">
              <a:ln>
                <a:noFill/>
              </a:ln>
              <a:solidFill>
                <a:srgbClr val="000000"/>
              </a:solidFill>
              <a:latin typeface="Verdana" pitchFamily="34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C4A4BD-1D80-4A76-91F4-5EC9AA708D3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274320"/>
            <a:ext cx="9144000" cy="1128600"/>
          </a:xfrm>
        </p:spPr>
        <p:txBody>
          <a:bodyPr/>
          <a:lstStyle/>
          <a:p>
            <a:pPr lvl="0"/>
            <a:r>
              <a:rPr lang="it-IT" sz="3200" b="1">
                <a:solidFill>
                  <a:srgbClr val="800000"/>
                </a:solidFill>
                <a:latin typeface="Verdana" pitchFamily="34"/>
              </a:rPr>
              <a:t>FURTO DELL'ARTERIA SUCCLAVIA - 1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E873E2A-A803-458D-BD19-A275A4583B11}"/>
              </a:ext>
            </a:extLst>
          </p:cNvPr>
          <p:cNvSpPr txBox="1"/>
          <p:nvPr/>
        </p:nvSpPr>
        <p:spPr>
          <a:xfrm>
            <a:off x="235800" y="1152000"/>
            <a:ext cx="8620199" cy="1004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2000">
                <a:latin typeface="Verdana" pitchFamily="34"/>
              </a:defRPr>
            </a:pPr>
            <a:r>
              <a:rPr lang="it-IT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Alterazione emodinamica dovuta stenosi od occlusione dell’arteria 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2000">
                <a:latin typeface="Verdana" pitchFamily="34"/>
              </a:defRPr>
            </a:pPr>
            <a:r>
              <a:rPr lang="it-IT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succlavia PRE – vertebrale che determina la comparsa di flusso 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2000">
                <a:latin typeface="Verdana" pitchFamily="34"/>
              </a:defRPr>
            </a:pPr>
            <a:r>
              <a:rPr lang="it-IT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retrogrado dal sistema </a:t>
            </a:r>
            <a:r>
              <a:rPr lang="it-IT" sz="20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vertebro</a:t>
            </a:r>
            <a:r>
              <a:rPr lang="it-IT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 - basilare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5AD8B771-09DD-459C-B34B-CD969988506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12640" y="2088000"/>
            <a:ext cx="2943360" cy="442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67E7F8B5-C07E-42E4-99BC-CDF28AB745F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97640" y="4968000"/>
            <a:ext cx="3438360" cy="14000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EC3CD1-2D96-4D5C-9FCE-1AD3E7C9A813}"/>
              </a:ext>
            </a:extLst>
          </p:cNvPr>
          <p:cNvSpPr txBox="1"/>
          <p:nvPr/>
        </p:nvSpPr>
        <p:spPr>
          <a:xfrm>
            <a:off x="432000" y="2880000"/>
            <a:ext cx="4672924" cy="92187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Verdana" pitchFamily="34"/>
              </a:defRPr>
            </a:pPr>
            <a:r>
              <a:rPr lang="it-IT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Test dell'iperemia passiva con doppler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Verdana" pitchFamily="34"/>
              </a:defRPr>
            </a:pPr>
            <a:r>
              <a:rPr lang="it-IT" sz="18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transcranico</a:t>
            </a:r>
            <a:r>
              <a:rPr lang="it-IT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 per controllo compenso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Verdana" pitchFamily="34"/>
              </a:defRPr>
            </a:pPr>
            <a:r>
              <a:rPr lang="it-IT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sull'arteria basilare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BBD345-6B16-4F99-A85B-9712FE7A57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6000" y="274320"/>
            <a:ext cx="8672400" cy="1128600"/>
          </a:xfrm>
        </p:spPr>
        <p:txBody>
          <a:bodyPr/>
          <a:lstStyle/>
          <a:p>
            <a:pPr lvl="0"/>
            <a:r>
              <a:rPr lang="it-IT" sz="3200" b="1">
                <a:solidFill>
                  <a:srgbClr val="800000"/>
                </a:solidFill>
                <a:latin typeface="Verdana" pitchFamily="34"/>
              </a:rPr>
              <a:t>FURTO DELL'ARTERIA SUCCLAVIA -2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0202149-9610-4134-9E3C-D6A1411AAA13}"/>
              </a:ext>
            </a:extLst>
          </p:cNvPr>
          <p:cNvSpPr txBox="1"/>
          <p:nvPr/>
        </p:nvSpPr>
        <p:spPr>
          <a:xfrm>
            <a:off x="503999" y="1440000"/>
            <a:ext cx="4068001" cy="496400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576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2000">
                <a:latin typeface="Verdana" pitchFamily="34"/>
              </a:defRPr>
            </a:pPr>
            <a:r>
              <a:rPr lang="it-IT" sz="20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Furto completo:</a:t>
            </a:r>
            <a:r>
              <a:rPr lang="it-IT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           flusso invertito                   occlusione o stenosi severa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576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2000">
                <a:latin typeface="Verdana" pitchFamily="34"/>
              </a:defRPr>
            </a:pPr>
            <a:r>
              <a:rPr lang="it-IT" sz="20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Furto incompleto:</a:t>
            </a:r>
            <a:r>
              <a:rPr lang="it-IT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        flusso alternante                stenosi &gt; 70%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576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2000">
                <a:latin typeface="Verdana" pitchFamily="34"/>
              </a:defRPr>
            </a:pPr>
            <a:r>
              <a:rPr lang="it-IT" sz="2000" b="1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Pre</a:t>
            </a:r>
            <a:r>
              <a:rPr lang="it-IT" sz="20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-furto:</a:t>
            </a:r>
            <a:r>
              <a:rPr lang="it-IT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               riduzione velocità medio-sistolica e secondo picco sistolico (arrotondato)         stenosi &gt; 50%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6746469E-C147-41A1-9756-F361E798D2F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0" y="1578723"/>
            <a:ext cx="3629160" cy="942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6D58A09C-A773-4B08-A2C6-AA2D806238B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11600" y="3259862"/>
            <a:ext cx="3629160" cy="1095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29294EF0-D34E-49A1-AA56-F21B17B315C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689064" y="5213531"/>
            <a:ext cx="3419640" cy="10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C855F-7DB6-4E36-9D42-D2FA3F76A6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8000" y="274680"/>
            <a:ext cx="8393760" cy="1138320"/>
          </a:xfrm>
        </p:spPr>
        <p:txBody>
          <a:bodyPr wrap="square">
            <a:noAutofit/>
          </a:bodyPr>
          <a:lstStyle/>
          <a:p>
            <a:pPr lvl="0"/>
            <a:r>
              <a:rPr lang="it-IT" sz="3200" b="1">
                <a:solidFill>
                  <a:srgbClr val="800000"/>
                </a:solidFill>
                <a:latin typeface="Verdana" pitchFamily="34"/>
              </a:rPr>
              <a:t>DOPPLER TRANSCRANICO</a:t>
            </a:r>
            <a:br>
              <a:rPr lang="it-IT" sz="3200" b="1">
                <a:solidFill>
                  <a:srgbClr val="800000"/>
                </a:solidFill>
                <a:latin typeface="Verdana" pitchFamily="34"/>
              </a:rPr>
            </a:br>
            <a:r>
              <a:rPr lang="it-IT" sz="3200" b="1">
                <a:solidFill>
                  <a:srgbClr val="800000"/>
                </a:solidFill>
                <a:latin typeface="Verdana" pitchFamily="34"/>
              </a:rPr>
              <a:t>NELL’URGENZA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A1C4C40-4443-4C22-98C9-CB6802B0D3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77640" y="2412360"/>
            <a:ext cx="4012919" cy="4521240"/>
          </a:xfrm>
        </p:spPr>
        <p:txBody>
          <a:bodyPr wrap="square"/>
          <a:lstStyle/>
          <a:p>
            <a:pPr lvl="0" indent="-333360"/>
            <a:r>
              <a:rPr lang="it-IT" sz="2400">
                <a:solidFill>
                  <a:srgbClr val="FFFF00"/>
                </a:solidFill>
                <a:latin typeface="Verdana" pitchFamily="34"/>
              </a:rPr>
              <a:t>EVENTI EMODINAMICI</a:t>
            </a:r>
          </a:p>
          <a:p>
            <a:pPr marL="0" lvl="0" indent="0"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2400">
                <a:latin typeface="Verdana" pitchFamily="34"/>
              </a:rPr>
              <a:t>Stenosi intracraniche</a:t>
            </a:r>
          </a:p>
          <a:p>
            <a:pPr marL="0" lvl="0" indent="0"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2400">
                <a:latin typeface="Verdana" pitchFamily="34"/>
              </a:rPr>
              <a:t>Circoli di compenso</a:t>
            </a:r>
          </a:p>
          <a:p>
            <a:pPr marL="0" lvl="0" indent="0"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2400">
                <a:latin typeface="Verdana" pitchFamily="34"/>
              </a:rPr>
              <a:t>Vasospasmo</a:t>
            </a:r>
          </a:p>
          <a:p>
            <a:pPr marL="0" lvl="0" indent="0"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2400">
                <a:latin typeface="Verdana" pitchFamily="34"/>
              </a:rPr>
              <a:t>Rigidità intracranica</a:t>
            </a:r>
          </a:p>
          <a:p>
            <a:pPr marL="0" lvl="0" indent="0"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2400">
                <a:latin typeface="Verdana" pitchFamily="34"/>
              </a:rPr>
              <a:t>Ipertensione endocranica</a:t>
            </a:r>
          </a:p>
          <a:p>
            <a:pPr marL="0" lvl="0" indent="0"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2400">
                <a:latin typeface="Verdana" pitchFamily="34"/>
              </a:rPr>
              <a:t>Arresto di circolo</a:t>
            </a:r>
          </a:p>
          <a:p>
            <a:pPr marL="0" lvl="0" indent="0"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endParaRPr lang="it-IT" sz="2400">
              <a:latin typeface="Verdana" pitchFamily="34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66569F-3930-414E-8847-1B3CC5865F0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98720" y="2375640"/>
            <a:ext cx="4013279" cy="4392360"/>
          </a:xfrm>
        </p:spPr>
        <p:txBody>
          <a:bodyPr wrap="square"/>
          <a:lstStyle/>
          <a:p>
            <a:pPr lvl="0" indent="-333360"/>
            <a:r>
              <a:rPr lang="it-IT" sz="2400">
                <a:solidFill>
                  <a:srgbClr val="FFFF00"/>
                </a:solidFill>
                <a:latin typeface="Verdana" pitchFamily="34"/>
              </a:rPr>
              <a:t>EVENTI EMBOLICI</a:t>
            </a:r>
          </a:p>
          <a:p>
            <a:pPr marL="0" lvl="0" indent="0"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2400">
                <a:latin typeface="Verdana" pitchFamily="34"/>
              </a:rPr>
              <a:t>Stenosi carotidea</a:t>
            </a:r>
          </a:p>
          <a:p>
            <a:pPr marL="0" lvl="0" indent="0"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2400">
                <a:latin typeface="Verdana" pitchFamily="34"/>
              </a:rPr>
              <a:t>Cardioembolia</a:t>
            </a:r>
          </a:p>
          <a:p>
            <a:pPr marL="0" lvl="0" indent="0"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endParaRPr lang="it-IT" sz="2400">
              <a:latin typeface="Verdana" pitchFamily="34"/>
            </a:endParaRP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8B17D2E9-CD7C-48FA-B8E8-552A34AF272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4353375">
            <a:off x="4180320" y="1546020"/>
            <a:ext cx="1036800" cy="5475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AB200B50-27F8-4213-A5C3-6CB6EF76A27F}"/>
              </a:ext>
            </a:extLst>
          </p:cNvPr>
          <p:cNvSpPr/>
          <p:nvPr/>
        </p:nvSpPr>
        <p:spPr>
          <a:xfrm>
            <a:off x="4176000" y="4968000"/>
            <a:ext cx="4644000" cy="115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800">
                <a:latin typeface="Verdana+" pitchFamily="32"/>
              </a:defRPr>
            </a:pPr>
            <a:r>
              <a:rPr lang="it-IT" sz="3200" b="0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Microsoft YaHei" pitchFamily="2"/>
                <a:cs typeface="Microsoft YaHei" pitchFamily="2"/>
              </a:rPr>
              <a:t>(SONOTROMBOLISI)</a:t>
            </a: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3BC756F3-29EE-43B2-8F0C-04B82278577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7380000">
            <a:off x="3003576" y="1551526"/>
            <a:ext cx="1036439" cy="547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5F0D0D16-49C7-4074-A5E4-D8F12166C123}"/>
              </a:ext>
            </a:extLst>
          </p:cNvPr>
          <p:cNvSpPr/>
          <p:nvPr/>
        </p:nvSpPr>
        <p:spPr>
          <a:xfrm>
            <a:off x="1079639" y="744480"/>
            <a:ext cx="6637320" cy="61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30600" rIns="0" bIns="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4800" b="1" i="0" u="none" strike="noStrike" baseline="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Microsoft YaHei" pitchFamily="2"/>
                <a:cs typeface="Microsoft YaHei" pitchFamily="2"/>
              </a:rPr>
              <a:t>FINESTRE ACUSTICHE</a:t>
            </a: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A957185C-03FB-45D1-8377-D4A1D378D106}"/>
              </a:ext>
            </a:extLst>
          </p:cNvPr>
          <p:cNvSpPr/>
          <p:nvPr/>
        </p:nvSpPr>
        <p:spPr>
          <a:xfrm>
            <a:off x="216000" y="1403280"/>
            <a:ext cx="8153279" cy="4971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25560" rIns="0" bIns="0" anchor="t" anchorCtr="0" compatLnSpc="1">
            <a:noAutofit/>
          </a:bodyPr>
          <a:lstStyle/>
          <a:p>
            <a:pPr marL="1106280" marR="0" lvl="0" indent="-208080" algn="l" rtl="0" hangingPunct="1">
              <a:lnSpc>
                <a:spcPct val="95000"/>
              </a:lnSpc>
              <a:spcBef>
                <a:spcPts val="2273"/>
              </a:spcBef>
              <a:spcAft>
                <a:spcPts val="2273"/>
              </a:spcAft>
              <a:buNone/>
              <a:tabLst>
                <a:tab pos="1106280" algn="l"/>
                <a:tab pos="1555199" algn="l"/>
                <a:tab pos="2004479" algn="l"/>
                <a:tab pos="2453760" algn="l"/>
                <a:tab pos="2903040" algn="l"/>
                <a:tab pos="3352320" algn="l"/>
                <a:tab pos="3801600" algn="l"/>
                <a:tab pos="4250880" algn="l"/>
                <a:tab pos="4700160" algn="l"/>
                <a:tab pos="5149439" algn="l"/>
                <a:tab pos="5598720" algn="l"/>
                <a:tab pos="6047999" algn="l"/>
                <a:tab pos="6497280" algn="l"/>
                <a:tab pos="6946560" algn="l"/>
                <a:tab pos="7395840" algn="l"/>
                <a:tab pos="7845120" algn="l"/>
                <a:tab pos="8294400" algn="l"/>
                <a:tab pos="8743680" algn="l"/>
                <a:tab pos="9192959" algn="l"/>
                <a:tab pos="9642240" algn="l"/>
                <a:tab pos="10091520" algn="l"/>
              </a:tabLst>
            </a:pPr>
            <a:endParaRPr lang="it-IT" sz="4000" b="0" i="0" u="none" strike="noStrike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  <a:p>
            <a:pPr marL="0" marR="0" lvl="0" indent="0" algn="l" rtl="0" hangingPunct="1">
              <a:lnSpc>
                <a:spcPct val="95000"/>
              </a:lnSpc>
              <a:spcBef>
                <a:spcPts val="2273"/>
              </a:spcBef>
              <a:spcAft>
                <a:spcPts val="2273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Transtemporale</a:t>
            </a:r>
            <a:endParaRPr lang="it-IT" sz="3200" b="0" i="0" u="none" strike="noStrike" baseline="0" dirty="0">
              <a:ln>
                <a:noFill/>
              </a:ln>
              <a:solidFill>
                <a:srgbClr val="000000"/>
              </a:solidFill>
              <a:latin typeface="Verdana" pitchFamily="34"/>
              <a:ea typeface="Microsoft YaHei" pitchFamily="2"/>
              <a:cs typeface="Microsoft YaHei" pitchFamily="2"/>
            </a:endParaRPr>
          </a:p>
          <a:p>
            <a:pPr marL="0" marR="0" lvl="0" indent="0" algn="l" rtl="0" hangingPunct="1">
              <a:lnSpc>
                <a:spcPct val="95000"/>
              </a:lnSpc>
              <a:spcBef>
                <a:spcPts val="2273"/>
              </a:spcBef>
              <a:spcAft>
                <a:spcPts val="2273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Transorbitale</a:t>
            </a:r>
            <a:endParaRPr lang="it-IT" sz="3200" b="0" i="0" u="none" strike="noStrike" baseline="0" dirty="0">
              <a:ln>
                <a:noFill/>
              </a:ln>
              <a:solidFill>
                <a:srgbClr val="000000"/>
              </a:solidFill>
              <a:latin typeface="Verdana" pitchFamily="34"/>
              <a:ea typeface="Microsoft YaHei" pitchFamily="2"/>
              <a:cs typeface="Microsoft YaHei" pitchFamily="2"/>
            </a:endParaRPr>
          </a:p>
          <a:p>
            <a:pPr marL="0" marR="0" lvl="0" indent="0" algn="l" rtl="0" hangingPunct="1">
              <a:lnSpc>
                <a:spcPct val="95000"/>
              </a:lnSpc>
              <a:spcBef>
                <a:spcPts val="2273"/>
              </a:spcBef>
              <a:spcAft>
                <a:spcPts val="2273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Suboccipitale</a:t>
            </a:r>
            <a:endParaRPr lang="it-IT" sz="3200" b="0" i="0" u="none" strike="noStrike" baseline="0" dirty="0">
              <a:ln>
                <a:noFill/>
              </a:ln>
              <a:solidFill>
                <a:srgbClr val="000000"/>
              </a:solidFill>
              <a:latin typeface="Verdana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1252A4A2-B42F-42BF-80CF-205FD3CABAE9}"/>
              </a:ext>
            </a:extLst>
          </p:cNvPr>
          <p:cNvSpPr/>
          <p:nvPr/>
        </p:nvSpPr>
        <p:spPr>
          <a:xfrm>
            <a:off x="4646520" y="1852560"/>
            <a:ext cx="4267440" cy="411120"/>
          </a:xfrm>
          <a:custGeom>
            <a:avLst/>
            <a:gdLst>
              <a:gd name="f0" fmla="val 0"/>
              <a:gd name="f1" fmla="val 1857"/>
              <a:gd name="f2" fmla="val 2360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3604" h="1858">
                <a:moveTo>
                  <a:pt x="f0" y="f0"/>
                </a:moveTo>
                <a:lnTo>
                  <a:pt x="f0" y="f1"/>
                </a:lnTo>
                <a:lnTo>
                  <a:pt x="f2" y="f1"/>
                </a:lnTo>
                <a:lnTo>
                  <a:pt x="f2" y="f0"/>
                </a:lnTo>
                <a:lnTo>
                  <a:pt x="f0" y="f0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E9567912-7C3E-4572-8473-EC114AC313D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46520" y="1841399"/>
            <a:ext cx="4275360" cy="4255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6391797A-9F62-4271-9C07-5B5DF4F4E2E7}"/>
              </a:ext>
            </a:extLst>
          </p:cNvPr>
          <p:cNvSpPr/>
          <p:nvPr/>
        </p:nvSpPr>
        <p:spPr>
          <a:xfrm>
            <a:off x="4632480" y="1833480"/>
            <a:ext cx="4295520" cy="4141800"/>
          </a:xfrm>
          <a:custGeom>
            <a:avLst/>
            <a:gdLst>
              <a:gd name="f0" fmla="val 0"/>
              <a:gd name="f1" fmla="val 18686"/>
              <a:gd name="f2" fmla="val 23762"/>
              <a:gd name="f3" fmla="val 80"/>
              <a:gd name="f4" fmla="val 18646"/>
              <a:gd name="f5" fmla="val 40"/>
              <a:gd name="f6" fmla="val 18606"/>
              <a:gd name="f7" fmla="val 23721"/>
              <a:gd name="f8" fmla="val 23683"/>
              <a:gd name="f9" fmla="val 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3763" h="18687">
                <a:moveTo>
                  <a:pt x="f0" y="f1"/>
                </a:moveTo>
                <a:lnTo>
                  <a:pt x="f0" y="f0"/>
                </a:lnTo>
                <a:lnTo>
                  <a:pt x="f2" y="f0"/>
                </a:lnTo>
                <a:lnTo>
                  <a:pt x="f2" y="f1"/>
                </a:lnTo>
                <a:lnTo>
                  <a:pt x="f0" y="f1"/>
                </a:lnTo>
                <a:close/>
                <a:moveTo>
                  <a:pt x="f0" y="f0"/>
                </a:moveTo>
                <a:lnTo>
                  <a:pt x="f0" y="f0"/>
                </a:lnTo>
                <a:close/>
                <a:moveTo>
                  <a:pt x="f3" y="f4"/>
                </a:moveTo>
                <a:lnTo>
                  <a:pt x="f5" y="f6"/>
                </a:lnTo>
                <a:lnTo>
                  <a:pt x="f7" y="f6"/>
                </a:lnTo>
                <a:lnTo>
                  <a:pt x="f8" y="f4"/>
                </a:lnTo>
                <a:lnTo>
                  <a:pt x="f8" y="f5"/>
                </a:lnTo>
                <a:lnTo>
                  <a:pt x="f7" y="f9"/>
                </a:lnTo>
                <a:lnTo>
                  <a:pt x="f5" y="f9"/>
                </a:lnTo>
                <a:lnTo>
                  <a:pt x="f3" y="f5"/>
                </a:lnTo>
                <a:lnTo>
                  <a:pt x="f3" y="f4"/>
                </a:lnTo>
                <a:close/>
              </a:path>
            </a:pathLst>
          </a:custGeom>
          <a:solidFill>
            <a:srgbClr val="FF6600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80C26750-74F4-41B6-AA39-852D19A3A1D0}"/>
              </a:ext>
            </a:extLst>
          </p:cNvPr>
          <p:cNvSpPr/>
          <p:nvPr/>
        </p:nvSpPr>
        <p:spPr>
          <a:xfrm>
            <a:off x="7083360" y="2063880"/>
            <a:ext cx="536760" cy="141120"/>
          </a:xfrm>
          <a:custGeom>
            <a:avLst/>
            <a:gdLst>
              <a:gd name="f0" fmla="val 0"/>
              <a:gd name="f1" fmla="val 636"/>
              <a:gd name="f2" fmla="val 2965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966" h="637">
                <a:moveTo>
                  <a:pt x="f0" y="f0"/>
                </a:moveTo>
                <a:lnTo>
                  <a:pt x="f0" y="f1"/>
                </a:lnTo>
                <a:lnTo>
                  <a:pt x="f2" y="f1"/>
                </a:lnTo>
                <a:lnTo>
                  <a:pt x="f2" y="f0"/>
                </a:lnTo>
                <a:lnTo>
                  <a:pt x="f0" y="f0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5CA2CD3B-3794-4AE1-A09B-7E009BA931FA}"/>
              </a:ext>
            </a:extLst>
          </p:cNvPr>
          <p:cNvSpPr/>
          <p:nvPr/>
        </p:nvSpPr>
        <p:spPr>
          <a:xfrm>
            <a:off x="7080120" y="2058840"/>
            <a:ext cx="542880" cy="150840"/>
          </a:xfrm>
          <a:custGeom>
            <a:avLst/>
            <a:gdLst>
              <a:gd name="f0" fmla="val 0"/>
              <a:gd name="f1" fmla="val 672"/>
              <a:gd name="f2" fmla="val 3000"/>
              <a:gd name="f3" fmla="val 36"/>
              <a:gd name="f4" fmla="val 653"/>
              <a:gd name="f5" fmla="val 16"/>
              <a:gd name="f6" fmla="val 636"/>
              <a:gd name="f7" fmla="val 2981"/>
              <a:gd name="f8" fmla="val 2964"/>
              <a:gd name="f9" fmla="val 1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001" h="673">
                <a:moveTo>
                  <a:pt x="f0" y="f1"/>
                </a:moveTo>
                <a:lnTo>
                  <a:pt x="f0" y="f0"/>
                </a:lnTo>
                <a:lnTo>
                  <a:pt x="f2" y="f0"/>
                </a:lnTo>
                <a:lnTo>
                  <a:pt x="f2" y="f1"/>
                </a:lnTo>
                <a:lnTo>
                  <a:pt x="f0" y="f1"/>
                </a:lnTo>
                <a:close/>
                <a:moveTo>
                  <a:pt x="f0" y="f0"/>
                </a:moveTo>
                <a:lnTo>
                  <a:pt x="f0" y="f0"/>
                </a:lnTo>
                <a:close/>
                <a:moveTo>
                  <a:pt x="f3" y="f4"/>
                </a:moveTo>
                <a:lnTo>
                  <a:pt x="f5" y="f6"/>
                </a:lnTo>
                <a:lnTo>
                  <a:pt x="f7" y="f6"/>
                </a:lnTo>
                <a:lnTo>
                  <a:pt x="f8" y="f4"/>
                </a:lnTo>
                <a:lnTo>
                  <a:pt x="f8" y="f9"/>
                </a:lnTo>
                <a:lnTo>
                  <a:pt x="f7" y="f3"/>
                </a:lnTo>
                <a:lnTo>
                  <a:pt x="f5" y="f3"/>
                </a:lnTo>
                <a:lnTo>
                  <a:pt x="f3" y="f9"/>
                </a:lnTo>
                <a:lnTo>
                  <a:pt x="f3" y="f4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42FE4B3B-F6D4-4CD6-A636-AEFBE720EEC4}"/>
              </a:ext>
            </a:extLst>
          </p:cNvPr>
          <p:cNvSpPr/>
          <p:nvPr/>
        </p:nvSpPr>
        <p:spPr>
          <a:xfrm>
            <a:off x="6777000" y="2204999"/>
            <a:ext cx="192240" cy="187200"/>
          </a:xfrm>
          <a:custGeom>
            <a:avLst/>
            <a:gdLst>
              <a:gd name="f0" fmla="val 0"/>
              <a:gd name="f1" fmla="val 423"/>
              <a:gd name="f2" fmla="val 190"/>
              <a:gd name="f3" fmla="val 237"/>
              <a:gd name="f4" fmla="val 529"/>
              <a:gd name="f5" fmla="val 825"/>
              <a:gd name="f6" fmla="val 1059"/>
              <a:gd name="f7" fmla="val 658"/>
              <a:gd name="f8" fmla="val 8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060" h="848">
                <a:moveTo>
                  <a:pt x="f0" y="f1"/>
                </a:moveTo>
                <a:cubicBezTo>
                  <a:pt x="f0" y="f2"/>
                  <a:pt x="f3" y="f0"/>
                  <a:pt x="f4" y="f0"/>
                </a:cubicBezTo>
                <a:cubicBezTo>
                  <a:pt x="f5" y="f0"/>
                  <a:pt x="f6" y="f2"/>
                  <a:pt x="f6" y="f1"/>
                </a:cubicBezTo>
                <a:cubicBezTo>
                  <a:pt x="f6" y="f7"/>
                  <a:pt x="f5" y="f8"/>
                  <a:pt x="f4" y="f8"/>
                </a:cubicBezTo>
                <a:cubicBezTo>
                  <a:pt x="f3" y="f8"/>
                  <a:pt x="f0" y="f7"/>
                  <a:pt x="f0" y="f1"/>
                </a:cubicBez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009BE3F9-9A92-4ED5-967E-E3B54C25D9E6}"/>
              </a:ext>
            </a:extLst>
          </p:cNvPr>
          <p:cNvSpPr/>
          <p:nvPr/>
        </p:nvSpPr>
        <p:spPr>
          <a:xfrm>
            <a:off x="6775560" y="2171880"/>
            <a:ext cx="198360" cy="258480"/>
          </a:xfrm>
          <a:custGeom>
            <a:avLst/>
            <a:gdLst>
              <a:gd name="f0" fmla="val 0"/>
              <a:gd name="f1" fmla="val 575"/>
              <a:gd name="f2" fmla="val 552"/>
              <a:gd name="f3" fmla="val 2"/>
              <a:gd name="f4" fmla="val 528"/>
              <a:gd name="f5" fmla="val 95"/>
              <a:gd name="f6" fmla="val 1002"/>
              <a:gd name="f7" fmla="val 1091"/>
              <a:gd name="f8" fmla="val 1093"/>
              <a:gd name="f9" fmla="val 550"/>
              <a:gd name="f10" fmla="val 1096"/>
              <a:gd name="f11" fmla="val 573"/>
              <a:gd name="f12" fmla="val 1064"/>
              <a:gd name="f13" fmla="val 1131"/>
              <a:gd name="f14" fmla="val 129"/>
              <a:gd name="f15" fmla="val 1167"/>
              <a:gd name="f16" fmla="val 7"/>
              <a:gd name="f17" fmla="val 643"/>
              <a:gd name="f18" fmla="val 620"/>
              <a:gd name="f19" fmla="val 598"/>
              <a:gd name="f20" fmla="val 36"/>
              <a:gd name="f21" fmla="val 594"/>
              <a:gd name="f22" fmla="val 38"/>
              <a:gd name="f23" fmla="val 615"/>
              <a:gd name="f24" fmla="val 40"/>
              <a:gd name="f25" fmla="val 634"/>
              <a:gd name="f26" fmla="val 153"/>
              <a:gd name="f27" fmla="val 1112"/>
              <a:gd name="f28" fmla="val 1000"/>
              <a:gd name="f29" fmla="val 1088"/>
              <a:gd name="f30" fmla="val 1060"/>
              <a:gd name="f31" fmla="val 596"/>
              <a:gd name="f32" fmla="val 554"/>
              <a:gd name="f33" fmla="val 1005"/>
              <a:gd name="f34" fmla="val 52"/>
              <a:gd name="f35" fmla="val 125"/>
              <a:gd name="f36" fmla="val 53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097" h="1168">
                <a:moveTo>
                  <a:pt x="f0" y="f1"/>
                </a:moveTo>
                <a:lnTo>
                  <a:pt x="f0" y="f2"/>
                </a:lnTo>
                <a:lnTo>
                  <a:pt x="f3" y="f4"/>
                </a:lnTo>
                <a:cubicBezTo>
                  <a:pt x="f5" y="f3"/>
                  <a:pt x="f6" y="f0"/>
                  <a:pt x="f7" y="f4"/>
                </a:cubicBezTo>
                <a:lnTo>
                  <a:pt x="f8" y="f9"/>
                </a:ln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lnTo>
                  <a:pt x="f3" y="f18"/>
                </a:lnTo>
                <a:lnTo>
                  <a:pt x="f0" y="f19"/>
                </a:lnTo>
                <a:lnTo>
                  <a:pt x="f0" y="f1"/>
                </a:lnTo>
                <a:close/>
                <a:moveTo>
                  <a:pt x="f20" y="f21"/>
                </a:moveTo>
                <a:lnTo>
                  <a:pt x="f22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0" y="f32"/>
                </a:lnTo>
                <a:cubicBezTo>
                  <a:pt x="f33" y="f34"/>
                  <a:pt x="f35" y="f20"/>
                  <a:pt x="f22" y="f36"/>
                </a:cubicBezTo>
                <a:lnTo>
                  <a:pt x="f20" y="f2"/>
                </a:lnTo>
                <a:lnTo>
                  <a:pt x="f20" y="f11"/>
                </a:lnTo>
                <a:lnTo>
                  <a:pt x="f20" y="f21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D9228D7D-2FFC-41E2-ABD1-DC42BDEB742E}"/>
              </a:ext>
            </a:extLst>
          </p:cNvPr>
          <p:cNvSpPr/>
          <p:nvPr/>
        </p:nvSpPr>
        <p:spPr>
          <a:xfrm>
            <a:off x="4646520" y="2262240"/>
            <a:ext cx="4267440" cy="528480"/>
          </a:xfrm>
          <a:custGeom>
            <a:avLst/>
            <a:gdLst>
              <a:gd name="f0" fmla="val 0"/>
              <a:gd name="f1" fmla="val 2382"/>
              <a:gd name="f2" fmla="val 2360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3604" h="2383">
                <a:moveTo>
                  <a:pt x="f0" y="f0"/>
                </a:moveTo>
                <a:lnTo>
                  <a:pt x="f0" y="f1"/>
                </a:lnTo>
                <a:lnTo>
                  <a:pt x="f2" y="f1"/>
                </a:lnTo>
                <a:lnTo>
                  <a:pt x="f2" y="f0"/>
                </a:lnTo>
                <a:lnTo>
                  <a:pt x="f0" y="f0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12" name="">
            <a:extLst>
              <a:ext uri="{FF2B5EF4-FFF2-40B4-BE49-F238E27FC236}">
                <a16:creationId xmlns:a16="http://schemas.microsoft.com/office/drawing/2014/main" id="{0E09BFE6-F638-4096-86A3-27500D13405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46520" y="2254320"/>
            <a:ext cx="4275360" cy="5414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31E754CB-D373-4A2C-992E-9D618FE8B632}"/>
              </a:ext>
            </a:extLst>
          </p:cNvPr>
          <p:cNvSpPr/>
          <p:nvPr/>
        </p:nvSpPr>
        <p:spPr>
          <a:xfrm>
            <a:off x="4632480" y="1833480"/>
            <a:ext cx="4295520" cy="4141800"/>
          </a:xfrm>
          <a:custGeom>
            <a:avLst/>
            <a:gdLst>
              <a:gd name="f0" fmla="val 0"/>
              <a:gd name="f1" fmla="val 18686"/>
              <a:gd name="f2" fmla="val 23762"/>
              <a:gd name="f3" fmla="val 80"/>
              <a:gd name="f4" fmla="val 18646"/>
              <a:gd name="f5" fmla="val 40"/>
              <a:gd name="f6" fmla="val 18606"/>
              <a:gd name="f7" fmla="val 23721"/>
              <a:gd name="f8" fmla="val 23683"/>
              <a:gd name="f9" fmla="val 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3763" h="18687">
                <a:moveTo>
                  <a:pt x="f0" y="f1"/>
                </a:moveTo>
                <a:lnTo>
                  <a:pt x="f0" y="f0"/>
                </a:lnTo>
                <a:lnTo>
                  <a:pt x="f2" y="f0"/>
                </a:lnTo>
                <a:lnTo>
                  <a:pt x="f2" y="f1"/>
                </a:lnTo>
                <a:lnTo>
                  <a:pt x="f0" y="f1"/>
                </a:lnTo>
                <a:close/>
                <a:moveTo>
                  <a:pt x="f0" y="f0"/>
                </a:moveTo>
                <a:lnTo>
                  <a:pt x="f0" y="f0"/>
                </a:lnTo>
                <a:close/>
                <a:moveTo>
                  <a:pt x="f3" y="f4"/>
                </a:moveTo>
                <a:lnTo>
                  <a:pt x="f5" y="f6"/>
                </a:lnTo>
                <a:lnTo>
                  <a:pt x="f7" y="f6"/>
                </a:lnTo>
                <a:lnTo>
                  <a:pt x="f8" y="f4"/>
                </a:lnTo>
                <a:lnTo>
                  <a:pt x="f8" y="f5"/>
                </a:lnTo>
                <a:lnTo>
                  <a:pt x="f7" y="f9"/>
                </a:lnTo>
                <a:lnTo>
                  <a:pt x="f5" y="f9"/>
                </a:lnTo>
                <a:lnTo>
                  <a:pt x="f3" y="f5"/>
                </a:lnTo>
                <a:lnTo>
                  <a:pt x="f3" y="f4"/>
                </a:lnTo>
                <a:close/>
              </a:path>
            </a:pathLst>
          </a:custGeom>
          <a:solidFill>
            <a:srgbClr val="FF6600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0FE9249C-EB0E-4170-8AF9-6AC911B9DE5C}"/>
              </a:ext>
            </a:extLst>
          </p:cNvPr>
          <p:cNvSpPr/>
          <p:nvPr/>
        </p:nvSpPr>
        <p:spPr>
          <a:xfrm>
            <a:off x="6777000" y="2204999"/>
            <a:ext cx="192240" cy="187200"/>
          </a:xfrm>
          <a:custGeom>
            <a:avLst/>
            <a:gdLst>
              <a:gd name="f0" fmla="val 0"/>
              <a:gd name="f1" fmla="val 423"/>
              <a:gd name="f2" fmla="val 190"/>
              <a:gd name="f3" fmla="val 237"/>
              <a:gd name="f4" fmla="val 529"/>
              <a:gd name="f5" fmla="val 825"/>
              <a:gd name="f6" fmla="val 1059"/>
              <a:gd name="f7" fmla="val 658"/>
              <a:gd name="f8" fmla="val 8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060" h="848">
                <a:moveTo>
                  <a:pt x="f0" y="f1"/>
                </a:moveTo>
                <a:cubicBezTo>
                  <a:pt x="f0" y="f2"/>
                  <a:pt x="f3" y="f0"/>
                  <a:pt x="f4" y="f0"/>
                </a:cubicBezTo>
                <a:cubicBezTo>
                  <a:pt x="f5" y="f0"/>
                  <a:pt x="f6" y="f2"/>
                  <a:pt x="f6" y="f1"/>
                </a:cubicBezTo>
                <a:cubicBezTo>
                  <a:pt x="f6" y="f7"/>
                  <a:pt x="f5" y="f8"/>
                  <a:pt x="f4" y="f8"/>
                </a:cubicBezTo>
                <a:cubicBezTo>
                  <a:pt x="f3" y="f8"/>
                  <a:pt x="f0" y="f7"/>
                  <a:pt x="f0" y="f1"/>
                </a:cubicBez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F19FE3CB-7550-4232-81DF-FFBC0EA9BCFF}"/>
              </a:ext>
            </a:extLst>
          </p:cNvPr>
          <p:cNvSpPr/>
          <p:nvPr/>
        </p:nvSpPr>
        <p:spPr>
          <a:xfrm>
            <a:off x="6775560" y="2171880"/>
            <a:ext cx="198360" cy="258480"/>
          </a:xfrm>
          <a:custGeom>
            <a:avLst/>
            <a:gdLst>
              <a:gd name="f0" fmla="val 0"/>
              <a:gd name="f1" fmla="val 575"/>
              <a:gd name="f2" fmla="val 552"/>
              <a:gd name="f3" fmla="val 2"/>
              <a:gd name="f4" fmla="val 528"/>
              <a:gd name="f5" fmla="val 95"/>
              <a:gd name="f6" fmla="val 1002"/>
              <a:gd name="f7" fmla="val 1091"/>
              <a:gd name="f8" fmla="val 1093"/>
              <a:gd name="f9" fmla="val 550"/>
              <a:gd name="f10" fmla="val 1096"/>
              <a:gd name="f11" fmla="val 573"/>
              <a:gd name="f12" fmla="val 1064"/>
              <a:gd name="f13" fmla="val 1131"/>
              <a:gd name="f14" fmla="val 129"/>
              <a:gd name="f15" fmla="val 1167"/>
              <a:gd name="f16" fmla="val 7"/>
              <a:gd name="f17" fmla="val 643"/>
              <a:gd name="f18" fmla="val 620"/>
              <a:gd name="f19" fmla="val 598"/>
              <a:gd name="f20" fmla="val 36"/>
              <a:gd name="f21" fmla="val 594"/>
              <a:gd name="f22" fmla="val 38"/>
              <a:gd name="f23" fmla="val 615"/>
              <a:gd name="f24" fmla="val 40"/>
              <a:gd name="f25" fmla="val 634"/>
              <a:gd name="f26" fmla="val 153"/>
              <a:gd name="f27" fmla="val 1112"/>
              <a:gd name="f28" fmla="val 1000"/>
              <a:gd name="f29" fmla="val 1088"/>
              <a:gd name="f30" fmla="val 1060"/>
              <a:gd name="f31" fmla="val 596"/>
              <a:gd name="f32" fmla="val 554"/>
              <a:gd name="f33" fmla="val 1005"/>
              <a:gd name="f34" fmla="val 52"/>
              <a:gd name="f35" fmla="val 125"/>
              <a:gd name="f36" fmla="val 53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097" h="1168">
                <a:moveTo>
                  <a:pt x="f0" y="f1"/>
                </a:moveTo>
                <a:lnTo>
                  <a:pt x="f0" y="f2"/>
                </a:lnTo>
                <a:lnTo>
                  <a:pt x="f3" y="f4"/>
                </a:lnTo>
                <a:cubicBezTo>
                  <a:pt x="f5" y="f3"/>
                  <a:pt x="f6" y="f0"/>
                  <a:pt x="f7" y="f4"/>
                </a:cubicBezTo>
                <a:lnTo>
                  <a:pt x="f8" y="f9"/>
                </a:ln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lnTo>
                  <a:pt x="f3" y="f18"/>
                </a:lnTo>
                <a:lnTo>
                  <a:pt x="f0" y="f19"/>
                </a:lnTo>
                <a:lnTo>
                  <a:pt x="f0" y="f1"/>
                </a:lnTo>
                <a:close/>
                <a:moveTo>
                  <a:pt x="f20" y="f21"/>
                </a:moveTo>
                <a:lnTo>
                  <a:pt x="f22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0" y="f32"/>
                </a:lnTo>
                <a:cubicBezTo>
                  <a:pt x="f33" y="f34"/>
                  <a:pt x="f35" y="f20"/>
                  <a:pt x="f22" y="f36"/>
                </a:cubicBezTo>
                <a:lnTo>
                  <a:pt x="f20" y="f2"/>
                </a:lnTo>
                <a:lnTo>
                  <a:pt x="f20" y="f11"/>
                </a:lnTo>
                <a:lnTo>
                  <a:pt x="f20" y="f21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BC0C0F7E-5BFE-448F-93EA-7B9BCDBC0095}"/>
              </a:ext>
            </a:extLst>
          </p:cNvPr>
          <p:cNvSpPr/>
          <p:nvPr/>
        </p:nvSpPr>
        <p:spPr>
          <a:xfrm>
            <a:off x="4646520" y="2789280"/>
            <a:ext cx="4267440" cy="528480"/>
          </a:xfrm>
          <a:custGeom>
            <a:avLst/>
            <a:gdLst>
              <a:gd name="f0" fmla="val 0"/>
              <a:gd name="f1" fmla="val 2385"/>
              <a:gd name="f2" fmla="val 2360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3604" h="2386">
                <a:moveTo>
                  <a:pt x="f0" y="f0"/>
                </a:moveTo>
                <a:lnTo>
                  <a:pt x="f0" y="f1"/>
                </a:lnTo>
                <a:lnTo>
                  <a:pt x="f2" y="f1"/>
                </a:lnTo>
                <a:lnTo>
                  <a:pt x="f2" y="f0"/>
                </a:lnTo>
                <a:lnTo>
                  <a:pt x="f0" y="f0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17" name="">
            <a:extLst>
              <a:ext uri="{FF2B5EF4-FFF2-40B4-BE49-F238E27FC236}">
                <a16:creationId xmlns:a16="http://schemas.microsoft.com/office/drawing/2014/main" id="{4FD2E0CB-96EE-4B97-993D-57DF4C15E72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646520" y="2781360"/>
            <a:ext cx="4275360" cy="54144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AA603F12-67CE-40F2-A75F-C07A66FFEA37}"/>
              </a:ext>
            </a:extLst>
          </p:cNvPr>
          <p:cNvSpPr/>
          <p:nvPr/>
        </p:nvSpPr>
        <p:spPr>
          <a:xfrm>
            <a:off x="4632480" y="1833480"/>
            <a:ext cx="4295520" cy="4141800"/>
          </a:xfrm>
          <a:custGeom>
            <a:avLst/>
            <a:gdLst>
              <a:gd name="f0" fmla="val 0"/>
              <a:gd name="f1" fmla="val 18686"/>
              <a:gd name="f2" fmla="val 23762"/>
              <a:gd name="f3" fmla="val 80"/>
              <a:gd name="f4" fmla="val 18646"/>
              <a:gd name="f5" fmla="val 40"/>
              <a:gd name="f6" fmla="val 18606"/>
              <a:gd name="f7" fmla="val 23721"/>
              <a:gd name="f8" fmla="val 23683"/>
              <a:gd name="f9" fmla="val 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3763" h="18687">
                <a:moveTo>
                  <a:pt x="f0" y="f1"/>
                </a:moveTo>
                <a:lnTo>
                  <a:pt x="f0" y="f0"/>
                </a:lnTo>
                <a:lnTo>
                  <a:pt x="f2" y="f0"/>
                </a:lnTo>
                <a:lnTo>
                  <a:pt x="f2" y="f1"/>
                </a:lnTo>
                <a:lnTo>
                  <a:pt x="f0" y="f1"/>
                </a:lnTo>
                <a:close/>
                <a:moveTo>
                  <a:pt x="f0" y="f0"/>
                </a:moveTo>
                <a:lnTo>
                  <a:pt x="f0" y="f0"/>
                </a:lnTo>
                <a:close/>
                <a:moveTo>
                  <a:pt x="f3" y="f4"/>
                </a:moveTo>
                <a:lnTo>
                  <a:pt x="f5" y="f6"/>
                </a:lnTo>
                <a:lnTo>
                  <a:pt x="f7" y="f6"/>
                </a:lnTo>
                <a:lnTo>
                  <a:pt x="f8" y="f4"/>
                </a:lnTo>
                <a:lnTo>
                  <a:pt x="f8" y="f5"/>
                </a:lnTo>
                <a:lnTo>
                  <a:pt x="f7" y="f9"/>
                </a:lnTo>
                <a:lnTo>
                  <a:pt x="f5" y="f9"/>
                </a:lnTo>
                <a:lnTo>
                  <a:pt x="f3" y="f5"/>
                </a:lnTo>
                <a:lnTo>
                  <a:pt x="f3" y="f4"/>
                </a:lnTo>
                <a:close/>
              </a:path>
            </a:pathLst>
          </a:custGeom>
          <a:solidFill>
            <a:srgbClr val="FF6600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E475777D-EB3E-4350-B3F4-C86F202D880E}"/>
              </a:ext>
            </a:extLst>
          </p:cNvPr>
          <p:cNvSpPr/>
          <p:nvPr/>
        </p:nvSpPr>
        <p:spPr>
          <a:xfrm>
            <a:off x="6508799" y="3282840"/>
            <a:ext cx="306360" cy="235080"/>
          </a:xfrm>
          <a:custGeom>
            <a:avLst/>
            <a:gdLst>
              <a:gd name="f0" fmla="val 0"/>
              <a:gd name="f1" fmla="val 265"/>
              <a:gd name="f2" fmla="val 1271"/>
              <a:gd name="f3" fmla="val 1695"/>
              <a:gd name="f4" fmla="val 529"/>
              <a:gd name="f5" fmla="val 1059"/>
              <a:gd name="f6" fmla="val 794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696" h="1060">
                <a:moveTo>
                  <a:pt x="f0" y="f1"/>
                </a:moveTo>
                <a:lnTo>
                  <a:pt x="f2" y="f1"/>
                </a:lnTo>
                <a:lnTo>
                  <a:pt x="f2" y="f0"/>
                </a:lnTo>
                <a:lnTo>
                  <a:pt x="f3" y="f4"/>
                </a:lnTo>
                <a:lnTo>
                  <a:pt x="f2" y="f5"/>
                </a:lnTo>
                <a:lnTo>
                  <a:pt x="f2" y="f6"/>
                </a:lnTo>
                <a:lnTo>
                  <a:pt x="f0" y="f6"/>
                </a:lnTo>
                <a:lnTo>
                  <a:pt x="f0" y="f1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33D0B100-4954-421C-A49C-FA5F76CF4973}"/>
              </a:ext>
            </a:extLst>
          </p:cNvPr>
          <p:cNvSpPr/>
          <p:nvPr/>
        </p:nvSpPr>
        <p:spPr>
          <a:xfrm>
            <a:off x="6507000" y="3273480"/>
            <a:ext cx="312840" cy="257040"/>
          </a:xfrm>
          <a:custGeom>
            <a:avLst/>
            <a:gdLst>
              <a:gd name="f0" fmla="val 0"/>
              <a:gd name="f1" fmla="val 297"/>
              <a:gd name="f2" fmla="val 1286"/>
              <a:gd name="f3" fmla="val 1270"/>
              <a:gd name="f4" fmla="val 314"/>
              <a:gd name="f5" fmla="val 1734"/>
              <a:gd name="f6" fmla="val 578"/>
              <a:gd name="f7" fmla="val 1159"/>
              <a:gd name="f8" fmla="val 844"/>
              <a:gd name="f9" fmla="val 863"/>
              <a:gd name="f10" fmla="val 36"/>
              <a:gd name="f11" fmla="val 16"/>
              <a:gd name="f12" fmla="val 827"/>
              <a:gd name="f13" fmla="val 1306"/>
              <a:gd name="f14" fmla="val 1108"/>
              <a:gd name="f15" fmla="val 1274"/>
              <a:gd name="f16" fmla="val 1098"/>
              <a:gd name="f17" fmla="val 1698"/>
              <a:gd name="f18" fmla="val 568"/>
              <a:gd name="f19" fmla="val 591"/>
              <a:gd name="f20" fmla="val 62"/>
              <a:gd name="f21" fmla="val 49"/>
              <a:gd name="f22" fmla="val 33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735" h="1160">
                <a:moveTo>
                  <a:pt x="f0" y="f1"/>
                </a:moveTo>
                <a:lnTo>
                  <a:pt x="f2" y="f1"/>
                </a:lnTo>
                <a:lnTo>
                  <a:pt x="f3" y="f4"/>
                </a:lnTo>
                <a:lnTo>
                  <a:pt x="f3" y="f0"/>
                </a:lnTo>
                <a:lnTo>
                  <a:pt x="f5" y="f6"/>
                </a:lnTo>
                <a:lnTo>
                  <a:pt x="f3" y="f7"/>
                </a:lnTo>
                <a:lnTo>
                  <a:pt x="f3" y="f8"/>
                </a:lnTo>
                <a:lnTo>
                  <a:pt x="f2" y="f9"/>
                </a:lnTo>
                <a:lnTo>
                  <a:pt x="f0" y="f9"/>
                </a:lnTo>
                <a:lnTo>
                  <a:pt x="f0" y="f1"/>
                </a:lnTo>
                <a:close/>
                <a:moveTo>
                  <a:pt x="f10" y="f8"/>
                </a:moveTo>
                <a:lnTo>
                  <a:pt x="f11" y="f12"/>
                </a:lnTo>
                <a:lnTo>
                  <a:pt x="f13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7" y="f19"/>
                </a:lnTo>
                <a:lnTo>
                  <a:pt x="f15" y="f20"/>
                </a:lnTo>
                <a:lnTo>
                  <a:pt x="f13" y="f21"/>
                </a:lnTo>
                <a:lnTo>
                  <a:pt x="f13" y="f22"/>
                </a:lnTo>
                <a:lnTo>
                  <a:pt x="f11" y="f22"/>
                </a:lnTo>
                <a:lnTo>
                  <a:pt x="f10" y="f4"/>
                </a:lnTo>
                <a:lnTo>
                  <a:pt x="f10" y="f8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AB63F5F5-2DB4-4FB9-81BD-AFE2B2D84C4D}"/>
              </a:ext>
            </a:extLst>
          </p:cNvPr>
          <p:cNvSpPr/>
          <p:nvPr/>
        </p:nvSpPr>
        <p:spPr>
          <a:xfrm>
            <a:off x="5897519" y="3189240"/>
            <a:ext cx="230400" cy="139680"/>
          </a:xfrm>
          <a:custGeom>
            <a:avLst/>
            <a:gdLst>
              <a:gd name="f0" fmla="val 0"/>
              <a:gd name="f1" fmla="val 317"/>
              <a:gd name="f2" fmla="val 158"/>
              <a:gd name="f3" fmla="val 1271"/>
              <a:gd name="f4" fmla="val 477"/>
              <a:gd name="f5" fmla="val 63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272" h="637">
                <a:moveTo>
                  <a:pt x="f0" y="f1"/>
                </a:moveTo>
                <a:lnTo>
                  <a:pt x="f1" y="f0"/>
                </a:lnTo>
                <a:lnTo>
                  <a:pt x="f1" y="f2"/>
                </a:lnTo>
                <a:lnTo>
                  <a:pt x="f3" y="f2"/>
                </a:lnTo>
                <a:lnTo>
                  <a:pt x="f3" y="f4"/>
                </a:lnTo>
                <a:lnTo>
                  <a:pt x="f1" y="f4"/>
                </a:lnTo>
                <a:lnTo>
                  <a:pt x="f1" y="f5"/>
                </a:lnTo>
                <a:lnTo>
                  <a:pt x="f0" y="f1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2B83354A-C1D1-4C9B-8464-3FA540129FAF}"/>
              </a:ext>
            </a:extLst>
          </p:cNvPr>
          <p:cNvSpPr/>
          <p:nvPr/>
        </p:nvSpPr>
        <p:spPr>
          <a:xfrm>
            <a:off x="5892840" y="3179880"/>
            <a:ext cx="237960" cy="160200"/>
          </a:xfrm>
          <a:custGeom>
            <a:avLst/>
            <a:gdLst>
              <a:gd name="f0" fmla="val 360"/>
              <a:gd name="f1" fmla="val 0"/>
              <a:gd name="f2" fmla="val 361"/>
              <a:gd name="f3" fmla="val 202"/>
              <a:gd name="f4" fmla="val 341"/>
              <a:gd name="f5" fmla="val 185"/>
              <a:gd name="f6" fmla="val 1313"/>
              <a:gd name="f7" fmla="val 539"/>
              <a:gd name="f8" fmla="val 520"/>
              <a:gd name="f9" fmla="val 723"/>
              <a:gd name="f10" fmla="val 354"/>
              <a:gd name="f11" fmla="val 668"/>
              <a:gd name="f12" fmla="val 324"/>
              <a:gd name="f13" fmla="val 679"/>
              <a:gd name="f14" fmla="val 503"/>
              <a:gd name="f15" fmla="val 1294"/>
              <a:gd name="f16" fmla="val 1277"/>
              <a:gd name="f17" fmla="val 221"/>
              <a:gd name="f18" fmla="val 43"/>
              <a:gd name="f19" fmla="val 55"/>
              <a:gd name="f20" fmla="val 36"/>
              <a:gd name="f21" fmla="val 374"/>
              <a:gd name="f22" fmla="val 35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314" h="724">
                <a:moveTo>
                  <a:pt x="f1" y="f2"/>
                </a:moveTo>
                <a:lnTo>
                  <a:pt x="f0" y="f1"/>
                </a:lnTo>
                <a:lnTo>
                  <a:pt x="f0" y="f3"/>
                </a:ln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0" y="f8"/>
                </a:lnTo>
                <a:lnTo>
                  <a:pt x="f0" y="f9"/>
                </a:lnTo>
                <a:lnTo>
                  <a:pt x="f1" y="f2"/>
                </a:lnTo>
                <a:close/>
                <a:moveTo>
                  <a:pt x="f10" y="f11"/>
                </a:moveTo>
                <a:lnTo>
                  <a:pt x="f12" y="f13"/>
                </a:lnTo>
                <a:lnTo>
                  <a:pt x="f12" y="f14"/>
                </a:lnTo>
                <a:lnTo>
                  <a:pt x="f15" y="f14"/>
                </a:lnTo>
                <a:lnTo>
                  <a:pt x="f16" y="f8"/>
                </a:lnTo>
                <a:lnTo>
                  <a:pt x="f16" y="f3"/>
                </a:lnTo>
                <a:lnTo>
                  <a:pt x="f15" y="f17"/>
                </a:lnTo>
                <a:lnTo>
                  <a:pt x="f12" y="f17"/>
                </a:lnTo>
                <a:lnTo>
                  <a:pt x="f12" y="f18"/>
                </a:lnTo>
                <a:lnTo>
                  <a:pt x="f10" y="f19"/>
                </a:lnTo>
                <a:lnTo>
                  <a:pt x="f20" y="f21"/>
                </a:lnTo>
                <a:lnTo>
                  <a:pt x="f20" y="f22"/>
                </a:lnTo>
                <a:lnTo>
                  <a:pt x="f10" y="f11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9E847BB5-FB1D-4971-86A0-6BB9461D7012}"/>
              </a:ext>
            </a:extLst>
          </p:cNvPr>
          <p:cNvSpPr/>
          <p:nvPr/>
        </p:nvSpPr>
        <p:spPr>
          <a:xfrm>
            <a:off x="6662880" y="2908440"/>
            <a:ext cx="190440" cy="282600"/>
          </a:xfrm>
          <a:custGeom>
            <a:avLst/>
            <a:gdLst>
              <a:gd name="f0" fmla="val 0"/>
              <a:gd name="f1" fmla="val 271"/>
              <a:gd name="f2" fmla="val 530"/>
              <a:gd name="f3" fmla="val 1059"/>
              <a:gd name="f4" fmla="val 753"/>
              <a:gd name="f5" fmla="val 1271"/>
              <a:gd name="f6" fmla="val 31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060" h="1272">
                <a:moveTo>
                  <a:pt x="f0" y="f1"/>
                </a:moveTo>
                <a:lnTo>
                  <a:pt x="f2" y="f0"/>
                </a:lnTo>
                <a:lnTo>
                  <a:pt x="f3" y="f1"/>
                </a:lnTo>
                <a:lnTo>
                  <a:pt x="f4" y="f1"/>
                </a:lnTo>
                <a:lnTo>
                  <a:pt x="f4" y="f5"/>
                </a:lnTo>
                <a:lnTo>
                  <a:pt x="f6" y="f5"/>
                </a:lnTo>
                <a:lnTo>
                  <a:pt x="f6" y="f1"/>
                </a:lnTo>
                <a:lnTo>
                  <a:pt x="f0" y="f1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E506778E-D34E-4741-9FA0-65A4152BC8A2}"/>
              </a:ext>
            </a:extLst>
          </p:cNvPr>
          <p:cNvSpPr/>
          <p:nvPr/>
        </p:nvSpPr>
        <p:spPr>
          <a:xfrm>
            <a:off x="6649919" y="2903400"/>
            <a:ext cx="219240" cy="290520"/>
          </a:xfrm>
          <a:custGeom>
            <a:avLst/>
            <a:gdLst>
              <a:gd name="f0" fmla="val 0"/>
              <a:gd name="f1" fmla="val 306"/>
              <a:gd name="f2" fmla="val 601"/>
              <a:gd name="f3" fmla="val 1206"/>
              <a:gd name="f4" fmla="val 824"/>
              <a:gd name="f5" fmla="val 841"/>
              <a:gd name="f6" fmla="val 290"/>
              <a:gd name="f7" fmla="val 1309"/>
              <a:gd name="f8" fmla="val 364"/>
              <a:gd name="f9" fmla="val 381"/>
              <a:gd name="f10" fmla="val 400"/>
              <a:gd name="f11" fmla="val 270"/>
              <a:gd name="f12" fmla="val 1290"/>
              <a:gd name="f13" fmla="val 1273"/>
              <a:gd name="f14" fmla="val 805"/>
              <a:gd name="f15" fmla="val 1131"/>
              <a:gd name="f16" fmla="val 1125"/>
              <a:gd name="f17" fmla="val 304"/>
              <a:gd name="f18" fmla="val 595"/>
              <a:gd name="f19" fmla="val 36"/>
              <a:gd name="f20" fmla="val 610"/>
              <a:gd name="f21" fmla="val 81"/>
              <a:gd name="f22" fmla="val 7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207" h="1310">
                <a:moveTo>
                  <a:pt x="f0" y="f1"/>
                </a:moveTo>
                <a:lnTo>
                  <a:pt x="f2" y="f0"/>
                </a:lnTo>
                <a:lnTo>
                  <a:pt x="f3" y="f1"/>
                </a:lnTo>
                <a:lnTo>
                  <a:pt x="f4" y="f1"/>
                </a:lnTo>
                <a:lnTo>
                  <a:pt x="f5" y="f6"/>
                </a:ln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lnTo>
                  <a:pt x="f9" y="f1"/>
                </a:lnTo>
                <a:lnTo>
                  <a:pt x="f0" y="f1"/>
                </a:lnTo>
                <a:close/>
                <a:moveTo>
                  <a:pt x="f10" y="f11"/>
                </a:moveTo>
                <a:lnTo>
                  <a:pt x="f10" y="f12"/>
                </a:lnTo>
                <a:lnTo>
                  <a:pt x="f9" y="f13"/>
                </a:lnTo>
                <a:lnTo>
                  <a:pt x="f4" y="f13"/>
                </a:lnTo>
                <a:lnTo>
                  <a:pt x="f14" y="f12"/>
                </a:lnTo>
                <a:lnTo>
                  <a:pt x="f14" y="f11"/>
                </a:lnTo>
                <a:lnTo>
                  <a:pt x="f15" y="f11"/>
                </a:lnTo>
                <a:lnTo>
                  <a:pt x="f16" y="f17"/>
                </a:lnTo>
                <a:lnTo>
                  <a:pt x="f18" y="f19"/>
                </a:lnTo>
                <a:lnTo>
                  <a:pt x="f20" y="f19"/>
                </a:lnTo>
                <a:lnTo>
                  <a:pt x="f21" y="f17"/>
                </a:lnTo>
                <a:lnTo>
                  <a:pt x="f22" y="f11"/>
                </a:lnTo>
                <a:lnTo>
                  <a:pt x="f10" y="f11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51C7D9C3-6E9C-4502-BB86-9911612CD5CB}"/>
              </a:ext>
            </a:extLst>
          </p:cNvPr>
          <p:cNvSpPr/>
          <p:nvPr/>
        </p:nvSpPr>
        <p:spPr>
          <a:xfrm>
            <a:off x="4646520" y="3317759"/>
            <a:ext cx="4267440" cy="528840"/>
          </a:xfrm>
          <a:custGeom>
            <a:avLst/>
            <a:gdLst>
              <a:gd name="f0" fmla="val 0"/>
              <a:gd name="f1" fmla="val 2384"/>
              <a:gd name="f2" fmla="val 2360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3604" h="2385">
                <a:moveTo>
                  <a:pt x="f0" y="f0"/>
                </a:moveTo>
                <a:lnTo>
                  <a:pt x="f0" y="f1"/>
                </a:lnTo>
                <a:lnTo>
                  <a:pt x="f2" y="f1"/>
                </a:lnTo>
                <a:lnTo>
                  <a:pt x="f2" y="f0"/>
                </a:lnTo>
                <a:lnTo>
                  <a:pt x="f0" y="f0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26" name="">
            <a:extLst>
              <a:ext uri="{FF2B5EF4-FFF2-40B4-BE49-F238E27FC236}">
                <a16:creationId xmlns:a16="http://schemas.microsoft.com/office/drawing/2014/main" id="{F0B12D62-62A1-4361-B4B6-0D90869BF3CD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646520" y="3309839"/>
            <a:ext cx="4275360" cy="54144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22527E19-B4C5-4F9F-9199-03E694CEC124}"/>
              </a:ext>
            </a:extLst>
          </p:cNvPr>
          <p:cNvSpPr/>
          <p:nvPr/>
        </p:nvSpPr>
        <p:spPr>
          <a:xfrm>
            <a:off x="4632480" y="1833480"/>
            <a:ext cx="4295520" cy="4141800"/>
          </a:xfrm>
          <a:custGeom>
            <a:avLst/>
            <a:gdLst>
              <a:gd name="f0" fmla="val 0"/>
              <a:gd name="f1" fmla="val 18686"/>
              <a:gd name="f2" fmla="val 23762"/>
              <a:gd name="f3" fmla="val 80"/>
              <a:gd name="f4" fmla="val 18646"/>
              <a:gd name="f5" fmla="val 40"/>
              <a:gd name="f6" fmla="val 18606"/>
              <a:gd name="f7" fmla="val 23721"/>
              <a:gd name="f8" fmla="val 23683"/>
              <a:gd name="f9" fmla="val 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3763" h="18687">
                <a:moveTo>
                  <a:pt x="f0" y="f1"/>
                </a:moveTo>
                <a:lnTo>
                  <a:pt x="f0" y="f0"/>
                </a:lnTo>
                <a:lnTo>
                  <a:pt x="f2" y="f0"/>
                </a:lnTo>
                <a:lnTo>
                  <a:pt x="f2" y="f1"/>
                </a:lnTo>
                <a:lnTo>
                  <a:pt x="f0" y="f1"/>
                </a:lnTo>
                <a:close/>
                <a:moveTo>
                  <a:pt x="f0" y="f0"/>
                </a:moveTo>
                <a:lnTo>
                  <a:pt x="f0" y="f0"/>
                </a:lnTo>
                <a:close/>
                <a:moveTo>
                  <a:pt x="f3" y="f4"/>
                </a:moveTo>
                <a:lnTo>
                  <a:pt x="f5" y="f6"/>
                </a:lnTo>
                <a:lnTo>
                  <a:pt x="f7" y="f6"/>
                </a:lnTo>
                <a:lnTo>
                  <a:pt x="f8" y="f4"/>
                </a:lnTo>
                <a:lnTo>
                  <a:pt x="f8" y="f5"/>
                </a:lnTo>
                <a:lnTo>
                  <a:pt x="f7" y="f9"/>
                </a:lnTo>
                <a:lnTo>
                  <a:pt x="f5" y="f9"/>
                </a:lnTo>
                <a:lnTo>
                  <a:pt x="f3" y="f5"/>
                </a:lnTo>
                <a:lnTo>
                  <a:pt x="f3" y="f4"/>
                </a:lnTo>
                <a:close/>
              </a:path>
            </a:pathLst>
          </a:custGeom>
          <a:solidFill>
            <a:srgbClr val="FF6600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F362319E-76D7-41AD-8AAB-6068FE788BAD}"/>
              </a:ext>
            </a:extLst>
          </p:cNvPr>
          <p:cNvSpPr/>
          <p:nvPr/>
        </p:nvSpPr>
        <p:spPr>
          <a:xfrm>
            <a:off x="6508799" y="3282840"/>
            <a:ext cx="306360" cy="235080"/>
          </a:xfrm>
          <a:custGeom>
            <a:avLst/>
            <a:gdLst>
              <a:gd name="f0" fmla="val 0"/>
              <a:gd name="f1" fmla="val 265"/>
              <a:gd name="f2" fmla="val 1271"/>
              <a:gd name="f3" fmla="val 1695"/>
              <a:gd name="f4" fmla="val 529"/>
              <a:gd name="f5" fmla="val 1059"/>
              <a:gd name="f6" fmla="val 794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696" h="1060">
                <a:moveTo>
                  <a:pt x="f0" y="f1"/>
                </a:moveTo>
                <a:lnTo>
                  <a:pt x="f2" y="f1"/>
                </a:lnTo>
                <a:lnTo>
                  <a:pt x="f2" y="f0"/>
                </a:lnTo>
                <a:lnTo>
                  <a:pt x="f3" y="f4"/>
                </a:lnTo>
                <a:lnTo>
                  <a:pt x="f2" y="f5"/>
                </a:lnTo>
                <a:lnTo>
                  <a:pt x="f2" y="f6"/>
                </a:lnTo>
                <a:lnTo>
                  <a:pt x="f0" y="f6"/>
                </a:lnTo>
                <a:lnTo>
                  <a:pt x="f0" y="f1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742BE0E8-2EC6-49FD-A89A-54F55E42DE55}"/>
              </a:ext>
            </a:extLst>
          </p:cNvPr>
          <p:cNvSpPr/>
          <p:nvPr/>
        </p:nvSpPr>
        <p:spPr>
          <a:xfrm>
            <a:off x="6507000" y="3273480"/>
            <a:ext cx="312840" cy="257040"/>
          </a:xfrm>
          <a:custGeom>
            <a:avLst/>
            <a:gdLst>
              <a:gd name="f0" fmla="val 0"/>
              <a:gd name="f1" fmla="val 297"/>
              <a:gd name="f2" fmla="val 1286"/>
              <a:gd name="f3" fmla="val 1270"/>
              <a:gd name="f4" fmla="val 314"/>
              <a:gd name="f5" fmla="val 1734"/>
              <a:gd name="f6" fmla="val 578"/>
              <a:gd name="f7" fmla="val 1159"/>
              <a:gd name="f8" fmla="val 844"/>
              <a:gd name="f9" fmla="val 863"/>
              <a:gd name="f10" fmla="val 36"/>
              <a:gd name="f11" fmla="val 16"/>
              <a:gd name="f12" fmla="val 827"/>
              <a:gd name="f13" fmla="val 1306"/>
              <a:gd name="f14" fmla="val 1108"/>
              <a:gd name="f15" fmla="val 1274"/>
              <a:gd name="f16" fmla="val 1098"/>
              <a:gd name="f17" fmla="val 1698"/>
              <a:gd name="f18" fmla="val 568"/>
              <a:gd name="f19" fmla="val 591"/>
              <a:gd name="f20" fmla="val 62"/>
              <a:gd name="f21" fmla="val 49"/>
              <a:gd name="f22" fmla="val 33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735" h="1160">
                <a:moveTo>
                  <a:pt x="f0" y="f1"/>
                </a:moveTo>
                <a:lnTo>
                  <a:pt x="f2" y="f1"/>
                </a:lnTo>
                <a:lnTo>
                  <a:pt x="f3" y="f4"/>
                </a:lnTo>
                <a:lnTo>
                  <a:pt x="f3" y="f0"/>
                </a:lnTo>
                <a:lnTo>
                  <a:pt x="f5" y="f6"/>
                </a:lnTo>
                <a:lnTo>
                  <a:pt x="f3" y="f7"/>
                </a:lnTo>
                <a:lnTo>
                  <a:pt x="f3" y="f8"/>
                </a:lnTo>
                <a:lnTo>
                  <a:pt x="f2" y="f9"/>
                </a:lnTo>
                <a:lnTo>
                  <a:pt x="f0" y="f9"/>
                </a:lnTo>
                <a:lnTo>
                  <a:pt x="f0" y="f1"/>
                </a:lnTo>
                <a:close/>
                <a:moveTo>
                  <a:pt x="f10" y="f8"/>
                </a:moveTo>
                <a:lnTo>
                  <a:pt x="f11" y="f12"/>
                </a:lnTo>
                <a:lnTo>
                  <a:pt x="f13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7" y="f19"/>
                </a:lnTo>
                <a:lnTo>
                  <a:pt x="f15" y="f20"/>
                </a:lnTo>
                <a:lnTo>
                  <a:pt x="f13" y="f21"/>
                </a:lnTo>
                <a:lnTo>
                  <a:pt x="f13" y="f22"/>
                </a:lnTo>
                <a:lnTo>
                  <a:pt x="f11" y="f22"/>
                </a:lnTo>
                <a:lnTo>
                  <a:pt x="f10" y="f4"/>
                </a:lnTo>
                <a:lnTo>
                  <a:pt x="f10" y="f8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22E203C0-CD81-4BF0-B880-94C3E629CFF7}"/>
              </a:ext>
            </a:extLst>
          </p:cNvPr>
          <p:cNvSpPr/>
          <p:nvPr/>
        </p:nvSpPr>
        <p:spPr>
          <a:xfrm>
            <a:off x="5897519" y="3189240"/>
            <a:ext cx="230400" cy="139680"/>
          </a:xfrm>
          <a:custGeom>
            <a:avLst/>
            <a:gdLst>
              <a:gd name="f0" fmla="val 0"/>
              <a:gd name="f1" fmla="val 317"/>
              <a:gd name="f2" fmla="val 158"/>
              <a:gd name="f3" fmla="val 1271"/>
              <a:gd name="f4" fmla="val 477"/>
              <a:gd name="f5" fmla="val 63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272" h="637">
                <a:moveTo>
                  <a:pt x="f0" y="f1"/>
                </a:moveTo>
                <a:lnTo>
                  <a:pt x="f1" y="f0"/>
                </a:lnTo>
                <a:lnTo>
                  <a:pt x="f1" y="f2"/>
                </a:lnTo>
                <a:lnTo>
                  <a:pt x="f3" y="f2"/>
                </a:lnTo>
                <a:lnTo>
                  <a:pt x="f3" y="f4"/>
                </a:lnTo>
                <a:lnTo>
                  <a:pt x="f1" y="f4"/>
                </a:lnTo>
                <a:lnTo>
                  <a:pt x="f1" y="f5"/>
                </a:lnTo>
                <a:lnTo>
                  <a:pt x="f0" y="f1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097D7792-B296-4DB1-8680-DE7B3824D67F}"/>
              </a:ext>
            </a:extLst>
          </p:cNvPr>
          <p:cNvSpPr/>
          <p:nvPr/>
        </p:nvSpPr>
        <p:spPr>
          <a:xfrm>
            <a:off x="5892840" y="3179880"/>
            <a:ext cx="237960" cy="160200"/>
          </a:xfrm>
          <a:custGeom>
            <a:avLst/>
            <a:gdLst>
              <a:gd name="f0" fmla="val 360"/>
              <a:gd name="f1" fmla="val 0"/>
              <a:gd name="f2" fmla="val 361"/>
              <a:gd name="f3" fmla="val 202"/>
              <a:gd name="f4" fmla="val 341"/>
              <a:gd name="f5" fmla="val 185"/>
              <a:gd name="f6" fmla="val 1313"/>
              <a:gd name="f7" fmla="val 539"/>
              <a:gd name="f8" fmla="val 520"/>
              <a:gd name="f9" fmla="val 723"/>
              <a:gd name="f10" fmla="val 354"/>
              <a:gd name="f11" fmla="val 668"/>
              <a:gd name="f12" fmla="val 324"/>
              <a:gd name="f13" fmla="val 679"/>
              <a:gd name="f14" fmla="val 503"/>
              <a:gd name="f15" fmla="val 1294"/>
              <a:gd name="f16" fmla="val 1277"/>
              <a:gd name="f17" fmla="val 221"/>
              <a:gd name="f18" fmla="val 43"/>
              <a:gd name="f19" fmla="val 55"/>
              <a:gd name="f20" fmla="val 36"/>
              <a:gd name="f21" fmla="val 374"/>
              <a:gd name="f22" fmla="val 35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314" h="724">
                <a:moveTo>
                  <a:pt x="f1" y="f2"/>
                </a:moveTo>
                <a:lnTo>
                  <a:pt x="f0" y="f1"/>
                </a:lnTo>
                <a:lnTo>
                  <a:pt x="f0" y="f3"/>
                </a:ln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0" y="f8"/>
                </a:lnTo>
                <a:lnTo>
                  <a:pt x="f0" y="f9"/>
                </a:lnTo>
                <a:lnTo>
                  <a:pt x="f1" y="f2"/>
                </a:lnTo>
                <a:close/>
                <a:moveTo>
                  <a:pt x="f10" y="f11"/>
                </a:moveTo>
                <a:lnTo>
                  <a:pt x="f12" y="f13"/>
                </a:lnTo>
                <a:lnTo>
                  <a:pt x="f12" y="f14"/>
                </a:lnTo>
                <a:lnTo>
                  <a:pt x="f15" y="f14"/>
                </a:lnTo>
                <a:lnTo>
                  <a:pt x="f16" y="f8"/>
                </a:lnTo>
                <a:lnTo>
                  <a:pt x="f16" y="f3"/>
                </a:lnTo>
                <a:lnTo>
                  <a:pt x="f15" y="f17"/>
                </a:lnTo>
                <a:lnTo>
                  <a:pt x="f12" y="f17"/>
                </a:lnTo>
                <a:lnTo>
                  <a:pt x="f12" y="f18"/>
                </a:lnTo>
                <a:lnTo>
                  <a:pt x="f10" y="f19"/>
                </a:lnTo>
                <a:lnTo>
                  <a:pt x="f20" y="f21"/>
                </a:lnTo>
                <a:lnTo>
                  <a:pt x="f20" y="f22"/>
                </a:lnTo>
                <a:lnTo>
                  <a:pt x="f10" y="f11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2" name="Figura a mano libera: forma 31">
            <a:extLst>
              <a:ext uri="{FF2B5EF4-FFF2-40B4-BE49-F238E27FC236}">
                <a16:creationId xmlns:a16="http://schemas.microsoft.com/office/drawing/2014/main" id="{7F4E7F4D-7762-4FF1-BEFB-536B820D1317}"/>
              </a:ext>
            </a:extLst>
          </p:cNvPr>
          <p:cNvSpPr/>
          <p:nvPr/>
        </p:nvSpPr>
        <p:spPr>
          <a:xfrm>
            <a:off x="6931080" y="3376440"/>
            <a:ext cx="154080" cy="236880"/>
          </a:xfrm>
          <a:custGeom>
            <a:avLst/>
            <a:gdLst>
              <a:gd name="f0" fmla="val 0"/>
              <a:gd name="f1" fmla="val 529"/>
              <a:gd name="f2" fmla="val 237"/>
              <a:gd name="f3" fmla="val 191"/>
              <a:gd name="f4" fmla="val 424"/>
              <a:gd name="f5" fmla="val 659"/>
              <a:gd name="f6" fmla="val 847"/>
              <a:gd name="f7" fmla="val 825"/>
              <a:gd name="f8" fmla="val 106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848" h="1061">
                <a:moveTo>
                  <a:pt x="f0" y="f1"/>
                </a:moveTo>
                <a:cubicBezTo>
                  <a:pt x="f0" y="f2"/>
                  <a:pt x="f3" y="f0"/>
                  <a:pt x="f4" y="f0"/>
                </a:cubicBezTo>
                <a:cubicBezTo>
                  <a:pt x="f5" y="f0"/>
                  <a:pt x="f6" y="f2"/>
                  <a:pt x="f6" y="f1"/>
                </a:cubicBezTo>
                <a:cubicBezTo>
                  <a:pt x="f6" y="f7"/>
                  <a:pt x="f5" y="f8"/>
                  <a:pt x="f4" y="f8"/>
                </a:cubicBezTo>
                <a:cubicBezTo>
                  <a:pt x="f3" y="f8"/>
                  <a:pt x="f0" y="f7"/>
                  <a:pt x="f0" y="f1"/>
                </a:cubicBez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3" name="Figura a mano libera: forma 32">
            <a:extLst>
              <a:ext uri="{FF2B5EF4-FFF2-40B4-BE49-F238E27FC236}">
                <a16:creationId xmlns:a16="http://schemas.microsoft.com/office/drawing/2014/main" id="{319D33B0-5B9F-4545-9645-0E341C6A6760}"/>
              </a:ext>
            </a:extLst>
          </p:cNvPr>
          <p:cNvSpPr/>
          <p:nvPr/>
        </p:nvSpPr>
        <p:spPr>
          <a:xfrm>
            <a:off x="6927840" y="3336840"/>
            <a:ext cx="160200" cy="327240"/>
          </a:xfrm>
          <a:custGeom>
            <a:avLst/>
            <a:gdLst>
              <a:gd name="f0" fmla="val 0"/>
              <a:gd name="f1" fmla="val 711"/>
              <a:gd name="f2" fmla="val 681"/>
              <a:gd name="f3" fmla="val 2"/>
              <a:gd name="f4" fmla="val 653"/>
              <a:gd name="f5" fmla="val 77"/>
              <a:gd name="f6" fmla="val 805"/>
              <a:gd name="f7" fmla="val 881"/>
              <a:gd name="f8" fmla="val 884"/>
              <a:gd name="f9" fmla="val 708"/>
              <a:gd name="f10" fmla="val 872"/>
              <a:gd name="f11" fmla="val 1369"/>
              <a:gd name="f12" fmla="val 114"/>
              <a:gd name="f13" fmla="val 1471"/>
              <a:gd name="f14" fmla="val 6"/>
              <a:gd name="f15" fmla="val 793"/>
              <a:gd name="f16" fmla="val 766"/>
              <a:gd name="f17" fmla="val 738"/>
              <a:gd name="f18" fmla="val 36"/>
              <a:gd name="f19" fmla="val 736"/>
              <a:gd name="f20" fmla="val 40"/>
              <a:gd name="f21" fmla="val 787"/>
              <a:gd name="f22" fmla="val 135"/>
              <a:gd name="f23" fmla="val 1397"/>
              <a:gd name="f24" fmla="val 804"/>
              <a:gd name="f25" fmla="val 1349"/>
              <a:gd name="f26" fmla="val 848"/>
              <a:gd name="f27" fmla="val 683"/>
              <a:gd name="f28" fmla="val 802"/>
              <a:gd name="f29" fmla="val 59"/>
              <a:gd name="f30" fmla="val 112"/>
              <a:gd name="f31" fmla="val 25"/>
              <a:gd name="f32" fmla="val 38"/>
              <a:gd name="f33" fmla="val 65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885" h="1472">
                <a:moveTo>
                  <a:pt x="f0" y="f1"/>
                </a:moveTo>
                <a:lnTo>
                  <a:pt x="f0" y="f2"/>
                </a:lnTo>
                <a:lnTo>
                  <a:pt x="f3" y="f4"/>
                </a:lnTo>
                <a:cubicBezTo>
                  <a:pt x="f5" y="f0"/>
                  <a:pt x="f6" y="f0"/>
                  <a:pt x="f7" y="f4"/>
                </a:cubicBezTo>
                <a:lnTo>
                  <a:pt x="f8" y="f2"/>
                </a:lnTo>
                <a:lnTo>
                  <a:pt x="f8" y="f9"/>
                </a:lnTo>
                <a:cubicBezTo>
                  <a:pt x="f10" y="f11"/>
                  <a:pt x="f12" y="f13"/>
                  <a:pt x="f14" y="f15"/>
                </a:cubicBezTo>
                <a:lnTo>
                  <a:pt x="f3" y="f16"/>
                </a:lnTo>
                <a:lnTo>
                  <a:pt x="f0" y="f17"/>
                </a:lnTo>
                <a:lnTo>
                  <a:pt x="f0" y="f1"/>
                </a:lnTo>
                <a:close/>
                <a:moveTo>
                  <a:pt x="f18" y="f19"/>
                </a:moveTo>
                <a:lnTo>
                  <a:pt x="f20" y="f21"/>
                </a:lnTo>
                <a:cubicBezTo>
                  <a:pt x="f22" y="f23"/>
                  <a:pt x="f24" y="f25"/>
                  <a:pt x="f26" y="f19"/>
                </a:cubicBez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lnTo>
                  <a:pt x="f18" y="f27"/>
                </a:lnTo>
                <a:lnTo>
                  <a:pt x="f18" y="f9"/>
                </a:lnTo>
                <a:lnTo>
                  <a:pt x="f18" y="f19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ADDB45F4-3EDA-43A1-8F57-7512CF06FD03}"/>
              </a:ext>
            </a:extLst>
          </p:cNvPr>
          <p:cNvSpPr/>
          <p:nvPr/>
        </p:nvSpPr>
        <p:spPr>
          <a:xfrm>
            <a:off x="4646520" y="3846600"/>
            <a:ext cx="4267440" cy="528480"/>
          </a:xfrm>
          <a:custGeom>
            <a:avLst/>
            <a:gdLst>
              <a:gd name="f0" fmla="val 0"/>
              <a:gd name="f1" fmla="val 2384"/>
              <a:gd name="f2" fmla="val 2360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3604" h="2385">
                <a:moveTo>
                  <a:pt x="f0" y="f0"/>
                </a:moveTo>
                <a:lnTo>
                  <a:pt x="f0" y="f1"/>
                </a:lnTo>
                <a:lnTo>
                  <a:pt x="f2" y="f1"/>
                </a:lnTo>
                <a:lnTo>
                  <a:pt x="f2" y="f0"/>
                </a:lnTo>
                <a:lnTo>
                  <a:pt x="f0" y="f0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35" name="">
            <a:extLst>
              <a:ext uri="{FF2B5EF4-FFF2-40B4-BE49-F238E27FC236}">
                <a16:creationId xmlns:a16="http://schemas.microsoft.com/office/drawing/2014/main" id="{82995D63-DE28-46E6-A4C2-4B82DE12D194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4646520" y="3836880"/>
            <a:ext cx="4275360" cy="54144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Figura a mano libera: forma 35">
            <a:extLst>
              <a:ext uri="{FF2B5EF4-FFF2-40B4-BE49-F238E27FC236}">
                <a16:creationId xmlns:a16="http://schemas.microsoft.com/office/drawing/2014/main" id="{F8AE5588-A217-4907-8400-8A7F2C4725D6}"/>
              </a:ext>
            </a:extLst>
          </p:cNvPr>
          <p:cNvSpPr/>
          <p:nvPr/>
        </p:nvSpPr>
        <p:spPr>
          <a:xfrm>
            <a:off x="4632480" y="1833480"/>
            <a:ext cx="4295520" cy="4141800"/>
          </a:xfrm>
          <a:custGeom>
            <a:avLst/>
            <a:gdLst>
              <a:gd name="f0" fmla="val 0"/>
              <a:gd name="f1" fmla="val 18686"/>
              <a:gd name="f2" fmla="val 23762"/>
              <a:gd name="f3" fmla="val 80"/>
              <a:gd name="f4" fmla="val 18646"/>
              <a:gd name="f5" fmla="val 40"/>
              <a:gd name="f6" fmla="val 18606"/>
              <a:gd name="f7" fmla="val 23721"/>
              <a:gd name="f8" fmla="val 23683"/>
              <a:gd name="f9" fmla="val 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3763" h="18687">
                <a:moveTo>
                  <a:pt x="f0" y="f1"/>
                </a:moveTo>
                <a:lnTo>
                  <a:pt x="f0" y="f0"/>
                </a:lnTo>
                <a:lnTo>
                  <a:pt x="f2" y="f0"/>
                </a:lnTo>
                <a:lnTo>
                  <a:pt x="f2" y="f1"/>
                </a:lnTo>
                <a:lnTo>
                  <a:pt x="f0" y="f1"/>
                </a:lnTo>
                <a:close/>
                <a:moveTo>
                  <a:pt x="f0" y="f0"/>
                </a:moveTo>
                <a:lnTo>
                  <a:pt x="f0" y="f0"/>
                </a:lnTo>
                <a:close/>
                <a:moveTo>
                  <a:pt x="f3" y="f4"/>
                </a:moveTo>
                <a:lnTo>
                  <a:pt x="f5" y="f6"/>
                </a:lnTo>
                <a:lnTo>
                  <a:pt x="f7" y="f6"/>
                </a:lnTo>
                <a:lnTo>
                  <a:pt x="f8" y="f4"/>
                </a:lnTo>
                <a:lnTo>
                  <a:pt x="f8" y="f5"/>
                </a:lnTo>
                <a:lnTo>
                  <a:pt x="f7" y="f9"/>
                </a:lnTo>
                <a:lnTo>
                  <a:pt x="f5" y="f9"/>
                </a:lnTo>
                <a:lnTo>
                  <a:pt x="f3" y="f5"/>
                </a:lnTo>
                <a:lnTo>
                  <a:pt x="f3" y="f4"/>
                </a:lnTo>
                <a:close/>
              </a:path>
            </a:pathLst>
          </a:custGeom>
          <a:solidFill>
            <a:srgbClr val="FF6600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7" name="Figura a mano libera: forma 36">
            <a:extLst>
              <a:ext uri="{FF2B5EF4-FFF2-40B4-BE49-F238E27FC236}">
                <a16:creationId xmlns:a16="http://schemas.microsoft.com/office/drawing/2014/main" id="{3D837828-73CD-4598-877C-37E44B48BD8F}"/>
              </a:ext>
            </a:extLst>
          </p:cNvPr>
          <p:cNvSpPr/>
          <p:nvPr/>
        </p:nvSpPr>
        <p:spPr>
          <a:xfrm>
            <a:off x="5973840" y="4081320"/>
            <a:ext cx="154080" cy="235080"/>
          </a:xfrm>
          <a:custGeom>
            <a:avLst/>
            <a:gdLst>
              <a:gd name="f0" fmla="val 0"/>
              <a:gd name="f1" fmla="val 265"/>
              <a:gd name="f2" fmla="val 424"/>
              <a:gd name="f3" fmla="val 848"/>
              <a:gd name="f4" fmla="val 636"/>
              <a:gd name="f5" fmla="val 1060"/>
              <a:gd name="f6" fmla="val 21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849" h="1061">
                <a:moveTo>
                  <a:pt x="f0" y="f1"/>
                </a:moveTo>
                <a:lnTo>
                  <a:pt x="f2" y="f0"/>
                </a:lnTo>
                <a:lnTo>
                  <a:pt x="f3" y="f1"/>
                </a:lnTo>
                <a:lnTo>
                  <a:pt x="f4" y="f1"/>
                </a:lnTo>
                <a:lnTo>
                  <a:pt x="f4" y="f5"/>
                </a:lnTo>
                <a:lnTo>
                  <a:pt x="f6" y="f5"/>
                </a:lnTo>
                <a:lnTo>
                  <a:pt x="f6" y="f1"/>
                </a:lnTo>
                <a:lnTo>
                  <a:pt x="f0" y="f1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8" name="Figura a mano libera: forma 37">
            <a:extLst>
              <a:ext uri="{FF2B5EF4-FFF2-40B4-BE49-F238E27FC236}">
                <a16:creationId xmlns:a16="http://schemas.microsoft.com/office/drawing/2014/main" id="{C94DB16D-083E-4CCF-B278-81E22FEB7125}"/>
              </a:ext>
            </a:extLst>
          </p:cNvPr>
          <p:cNvSpPr/>
          <p:nvPr/>
        </p:nvSpPr>
        <p:spPr>
          <a:xfrm>
            <a:off x="5962680" y="4076640"/>
            <a:ext cx="176040" cy="243000"/>
          </a:xfrm>
          <a:custGeom>
            <a:avLst/>
            <a:gdLst>
              <a:gd name="f0" fmla="val 0"/>
              <a:gd name="f1" fmla="val 303"/>
              <a:gd name="f2" fmla="val 485"/>
              <a:gd name="f3" fmla="val 972"/>
              <a:gd name="f4" fmla="val 697"/>
              <a:gd name="f5" fmla="val 716"/>
              <a:gd name="f6" fmla="val 284"/>
              <a:gd name="f7" fmla="val 1098"/>
              <a:gd name="f8" fmla="val 257"/>
              <a:gd name="f9" fmla="val 274"/>
              <a:gd name="f10" fmla="val 293"/>
              <a:gd name="f11" fmla="val 267"/>
              <a:gd name="f12" fmla="val 1079"/>
              <a:gd name="f13" fmla="val 1061"/>
              <a:gd name="f14" fmla="val 680"/>
              <a:gd name="f15" fmla="val 909"/>
              <a:gd name="f16" fmla="val 900"/>
              <a:gd name="f17" fmla="val 301"/>
              <a:gd name="f18" fmla="val 477"/>
              <a:gd name="f19" fmla="val 36"/>
              <a:gd name="f20" fmla="val 496"/>
              <a:gd name="f21" fmla="val 73"/>
              <a:gd name="f22" fmla="val 6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973" h="1099">
                <a:moveTo>
                  <a:pt x="f0" y="f1"/>
                </a:moveTo>
                <a:lnTo>
                  <a:pt x="f2" y="f0"/>
                </a:lnTo>
                <a:lnTo>
                  <a:pt x="f3" y="f1"/>
                </a:lnTo>
                <a:lnTo>
                  <a:pt x="f4" y="f1"/>
                </a:lnTo>
                <a:lnTo>
                  <a:pt x="f5" y="f6"/>
                </a:ln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lnTo>
                  <a:pt x="f9" y="f1"/>
                </a:lnTo>
                <a:lnTo>
                  <a:pt x="f0" y="f1"/>
                </a:lnTo>
                <a:close/>
                <a:moveTo>
                  <a:pt x="f10" y="f11"/>
                </a:moveTo>
                <a:lnTo>
                  <a:pt x="f10" y="f12"/>
                </a:lnTo>
                <a:lnTo>
                  <a:pt x="f9" y="f13"/>
                </a:lnTo>
                <a:lnTo>
                  <a:pt x="f4" y="f13"/>
                </a:lnTo>
                <a:lnTo>
                  <a:pt x="f14" y="f12"/>
                </a:lnTo>
                <a:lnTo>
                  <a:pt x="f14" y="f11"/>
                </a:lnTo>
                <a:lnTo>
                  <a:pt x="f15" y="f11"/>
                </a:lnTo>
                <a:lnTo>
                  <a:pt x="f16" y="f17"/>
                </a:lnTo>
                <a:lnTo>
                  <a:pt x="f18" y="f19"/>
                </a:lnTo>
                <a:lnTo>
                  <a:pt x="f20" y="f19"/>
                </a:lnTo>
                <a:lnTo>
                  <a:pt x="f21" y="f17"/>
                </a:lnTo>
                <a:lnTo>
                  <a:pt x="f22" y="f11"/>
                </a:lnTo>
                <a:lnTo>
                  <a:pt x="f10" y="f11"/>
                </a:lnTo>
                <a:close/>
              </a:path>
            </a:pathLst>
          </a:custGeom>
          <a:solidFill>
            <a:srgbClr val="3333CC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9" name="Figura a mano libera: forma 38">
            <a:extLst>
              <a:ext uri="{FF2B5EF4-FFF2-40B4-BE49-F238E27FC236}">
                <a16:creationId xmlns:a16="http://schemas.microsoft.com/office/drawing/2014/main" id="{BDE86136-B361-4BEB-ADF9-F3D614B77738}"/>
              </a:ext>
            </a:extLst>
          </p:cNvPr>
          <p:cNvSpPr/>
          <p:nvPr/>
        </p:nvSpPr>
        <p:spPr>
          <a:xfrm>
            <a:off x="4646520" y="4373640"/>
            <a:ext cx="4267440" cy="528480"/>
          </a:xfrm>
          <a:custGeom>
            <a:avLst/>
            <a:gdLst>
              <a:gd name="f0" fmla="val 0"/>
              <a:gd name="f1" fmla="val 2384"/>
              <a:gd name="f2" fmla="val 2360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3604" h="2385">
                <a:moveTo>
                  <a:pt x="f0" y="f0"/>
                </a:moveTo>
                <a:lnTo>
                  <a:pt x="f0" y="f1"/>
                </a:lnTo>
                <a:lnTo>
                  <a:pt x="f2" y="f1"/>
                </a:lnTo>
                <a:lnTo>
                  <a:pt x="f2" y="f0"/>
                </a:lnTo>
                <a:lnTo>
                  <a:pt x="f0" y="f0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40" name="">
            <a:extLst>
              <a:ext uri="{FF2B5EF4-FFF2-40B4-BE49-F238E27FC236}">
                <a16:creationId xmlns:a16="http://schemas.microsoft.com/office/drawing/2014/main" id="{58075F47-2B18-4F3A-93DC-48754BE9EDC9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4646520" y="4365720"/>
            <a:ext cx="4275360" cy="54108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Figura a mano libera: forma 40">
            <a:extLst>
              <a:ext uri="{FF2B5EF4-FFF2-40B4-BE49-F238E27FC236}">
                <a16:creationId xmlns:a16="http://schemas.microsoft.com/office/drawing/2014/main" id="{54B7755B-55F6-4CD2-9CA5-1A2E332C87D2}"/>
              </a:ext>
            </a:extLst>
          </p:cNvPr>
          <p:cNvSpPr/>
          <p:nvPr/>
        </p:nvSpPr>
        <p:spPr>
          <a:xfrm>
            <a:off x="4632480" y="1833480"/>
            <a:ext cx="4295520" cy="4141800"/>
          </a:xfrm>
          <a:custGeom>
            <a:avLst/>
            <a:gdLst>
              <a:gd name="f0" fmla="val 0"/>
              <a:gd name="f1" fmla="val 18686"/>
              <a:gd name="f2" fmla="val 23762"/>
              <a:gd name="f3" fmla="val 80"/>
              <a:gd name="f4" fmla="val 18646"/>
              <a:gd name="f5" fmla="val 40"/>
              <a:gd name="f6" fmla="val 18606"/>
              <a:gd name="f7" fmla="val 23721"/>
              <a:gd name="f8" fmla="val 23683"/>
              <a:gd name="f9" fmla="val 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3763" h="18687">
                <a:moveTo>
                  <a:pt x="f0" y="f1"/>
                </a:moveTo>
                <a:lnTo>
                  <a:pt x="f0" y="f0"/>
                </a:lnTo>
                <a:lnTo>
                  <a:pt x="f2" y="f0"/>
                </a:lnTo>
                <a:lnTo>
                  <a:pt x="f2" y="f1"/>
                </a:lnTo>
                <a:lnTo>
                  <a:pt x="f0" y="f1"/>
                </a:lnTo>
                <a:close/>
                <a:moveTo>
                  <a:pt x="f0" y="f0"/>
                </a:moveTo>
                <a:lnTo>
                  <a:pt x="f0" y="f0"/>
                </a:lnTo>
                <a:close/>
                <a:moveTo>
                  <a:pt x="f3" y="f4"/>
                </a:moveTo>
                <a:lnTo>
                  <a:pt x="f5" y="f6"/>
                </a:lnTo>
                <a:lnTo>
                  <a:pt x="f7" y="f6"/>
                </a:lnTo>
                <a:lnTo>
                  <a:pt x="f8" y="f4"/>
                </a:lnTo>
                <a:lnTo>
                  <a:pt x="f8" y="f5"/>
                </a:lnTo>
                <a:lnTo>
                  <a:pt x="f7" y="f9"/>
                </a:lnTo>
                <a:lnTo>
                  <a:pt x="f5" y="f9"/>
                </a:lnTo>
                <a:lnTo>
                  <a:pt x="f3" y="f5"/>
                </a:lnTo>
                <a:lnTo>
                  <a:pt x="f3" y="f4"/>
                </a:lnTo>
                <a:close/>
              </a:path>
            </a:pathLst>
          </a:custGeom>
          <a:solidFill>
            <a:srgbClr val="FF6600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42" name="Figura a mano libera: forma 41">
            <a:extLst>
              <a:ext uri="{FF2B5EF4-FFF2-40B4-BE49-F238E27FC236}">
                <a16:creationId xmlns:a16="http://schemas.microsoft.com/office/drawing/2014/main" id="{4489D163-1CAC-4D2C-89DB-136E0008EB5D}"/>
              </a:ext>
            </a:extLst>
          </p:cNvPr>
          <p:cNvSpPr/>
          <p:nvPr/>
        </p:nvSpPr>
        <p:spPr>
          <a:xfrm>
            <a:off x="6738840" y="4737240"/>
            <a:ext cx="728640" cy="164880"/>
          </a:xfrm>
          <a:custGeom>
            <a:avLst/>
            <a:gdLst>
              <a:gd name="f0" fmla="val 0"/>
              <a:gd name="f1" fmla="val 741"/>
              <a:gd name="f2" fmla="val 402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4024" h="742">
                <a:moveTo>
                  <a:pt x="f0" y="f0"/>
                </a:moveTo>
                <a:lnTo>
                  <a:pt x="f0" y="f1"/>
                </a:lnTo>
                <a:lnTo>
                  <a:pt x="f2" y="f1"/>
                </a:lnTo>
                <a:lnTo>
                  <a:pt x="f2" y="f0"/>
                </a:lnTo>
                <a:lnTo>
                  <a:pt x="f0" y="f0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43" name="Figura a mano libera: forma 42">
            <a:extLst>
              <a:ext uri="{FF2B5EF4-FFF2-40B4-BE49-F238E27FC236}">
                <a16:creationId xmlns:a16="http://schemas.microsoft.com/office/drawing/2014/main" id="{8B94C60B-3C9F-4BF0-92F3-249902A3B443}"/>
              </a:ext>
            </a:extLst>
          </p:cNvPr>
          <p:cNvSpPr/>
          <p:nvPr/>
        </p:nvSpPr>
        <p:spPr>
          <a:xfrm>
            <a:off x="6737400" y="4734000"/>
            <a:ext cx="733320" cy="431640"/>
          </a:xfrm>
          <a:custGeom>
            <a:avLst/>
            <a:gdLst>
              <a:gd name="f0" fmla="val 0"/>
              <a:gd name="f1" fmla="val 1942"/>
              <a:gd name="f2" fmla="val 4058"/>
              <a:gd name="f3" fmla="val 36"/>
              <a:gd name="f4" fmla="val 1923"/>
              <a:gd name="f5" fmla="val 16"/>
              <a:gd name="f6" fmla="val 1906"/>
              <a:gd name="f7" fmla="val 4039"/>
              <a:gd name="f8" fmla="val 4022"/>
              <a:gd name="f9" fmla="val 1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4059" h="1943">
                <a:moveTo>
                  <a:pt x="f0" y="f1"/>
                </a:moveTo>
                <a:lnTo>
                  <a:pt x="f0" y="f0"/>
                </a:lnTo>
                <a:lnTo>
                  <a:pt x="f2" y="f0"/>
                </a:lnTo>
                <a:lnTo>
                  <a:pt x="f2" y="f1"/>
                </a:lnTo>
                <a:lnTo>
                  <a:pt x="f0" y="f1"/>
                </a:lnTo>
                <a:close/>
                <a:moveTo>
                  <a:pt x="f0" y="f0"/>
                </a:moveTo>
                <a:lnTo>
                  <a:pt x="f0" y="f0"/>
                </a:lnTo>
                <a:close/>
                <a:moveTo>
                  <a:pt x="f3" y="f4"/>
                </a:moveTo>
                <a:lnTo>
                  <a:pt x="f5" y="f6"/>
                </a:lnTo>
                <a:lnTo>
                  <a:pt x="f7" y="f6"/>
                </a:lnTo>
                <a:lnTo>
                  <a:pt x="f8" y="f4"/>
                </a:lnTo>
                <a:lnTo>
                  <a:pt x="f8" y="f9"/>
                </a:lnTo>
                <a:lnTo>
                  <a:pt x="f7" y="f3"/>
                </a:lnTo>
                <a:lnTo>
                  <a:pt x="f5" y="f3"/>
                </a:lnTo>
                <a:lnTo>
                  <a:pt x="f3" y="f9"/>
                </a:lnTo>
                <a:lnTo>
                  <a:pt x="f3" y="f4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44" name="Figura a mano libera: forma 43">
            <a:extLst>
              <a:ext uri="{FF2B5EF4-FFF2-40B4-BE49-F238E27FC236}">
                <a16:creationId xmlns:a16="http://schemas.microsoft.com/office/drawing/2014/main" id="{FF46FE06-522B-47CD-AB3C-CC636E0BCFC9}"/>
              </a:ext>
            </a:extLst>
          </p:cNvPr>
          <p:cNvSpPr/>
          <p:nvPr/>
        </p:nvSpPr>
        <p:spPr>
          <a:xfrm>
            <a:off x="5438880" y="4878360"/>
            <a:ext cx="190440" cy="187200"/>
          </a:xfrm>
          <a:custGeom>
            <a:avLst/>
            <a:gdLst>
              <a:gd name="f0" fmla="val 0"/>
              <a:gd name="f1" fmla="val 423"/>
              <a:gd name="f2" fmla="val 190"/>
              <a:gd name="f3" fmla="val 237"/>
              <a:gd name="f4" fmla="val 529"/>
              <a:gd name="f5" fmla="val 824"/>
              <a:gd name="f6" fmla="val 1059"/>
              <a:gd name="f7" fmla="val 659"/>
              <a:gd name="f8" fmla="val 8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060" h="848">
                <a:moveTo>
                  <a:pt x="f0" y="f1"/>
                </a:moveTo>
                <a:cubicBezTo>
                  <a:pt x="f0" y="f2"/>
                  <a:pt x="f3" y="f0"/>
                  <a:pt x="f4" y="f0"/>
                </a:cubicBezTo>
                <a:cubicBezTo>
                  <a:pt x="f5" y="f0"/>
                  <a:pt x="f6" y="f2"/>
                  <a:pt x="f6" y="f1"/>
                </a:cubicBezTo>
                <a:cubicBezTo>
                  <a:pt x="f6" y="f7"/>
                  <a:pt x="f5" y="f8"/>
                  <a:pt x="f4" y="f8"/>
                </a:cubicBezTo>
                <a:cubicBezTo>
                  <a:pt x="f3" y="f8"/>
                  <a:pt x="f0" y="f7"/>
                  <a:pt x="f0" y="f1"/>
                </a:cubicBez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45" name="Figura a mano libera: forma 44">
            <a:extLst>
              <a:ext uri="{FF2B5EF4-FFF2-40B4-BE49-F238E27FC236}">
                <a16:creationId xmlns:a16="http://schemas.microsoft.com/office/drawing/2014/main" id="{19F00331-75AA-4A5F-A4C7-51F4DE664EDE}"/>
              </a:ext>
            </a:extLst>
          </p:cNvPr>
          <p:cNvSpPr/>
          <p:nvPr/>
        </p:nvSpPr>
        <p:spPr>
          <a:xfrm>
            <a:off x="5435640" y="4844880"/>
            <a:ext cx="198360" cy="258840"/>
          </a:xfrm>
          <a:custGeom>
            <a:avLst/>
            <a:gdLst>
              <a:gd name="f0" fmla="val 0"/>
              <a:gd name="f1" fmla="val 575"/>
              <a:gd name="f2" fmla="val 552"/>
              <a:gd name="f3" fmla="val 2"/>
              <a:gd name="f4" fmla="val 528"/>
              <a:gd name="f5" fmla="val 95"/>
              <a:gd name="f6" fmla="val 1002"/>
              <a:gd name="f7" fmla="val 1091"/>
              <a:gd name="f8" fmla="val 1093"/>
              <a:gd name="f9" fmla="val 550"/>
              <a:gd name="f10" fmla="val 1095"/>
              <a:gd name="f11" fmla="val 573"/>
              <a:gd name="f12" fmla="val 1064"/>
              <a:gd name="f13" fmla="val 1130"/>
              <a:gd name="f14" fmla="val 128"/>
              <a:gd name="f15" fmla="val 1166"/>
              <a:gd name="f16" fmla="val 6"/>
              <a:gd name="f17" fmla="val 643"/>
              <a:gd name="f18" fmla="val 620"/>
              <a:gd name="f19" fmla="val 598"/>
              <a:gd name="f20" fmla="val 36"/>
              <a:gd name="f21" fmla="val 594"/>
              <a:gd name="f22" fmla="val 38"/>
              <a:gd name="f23" fmla="val 615"/>
              <a:gd name="f24" fmla="val 40"/>
              <a:gd name="f25" fmla="val 634"/>
              <a:gd name="f26" fmla="val 152"/>
              <a:gd name="f27" fmla="val 1111"/>
              <a:gd name="f28" fmla="val 1000"/>
              <a:gd name="f29" fmla="val 1087"/>
              <a:gd name="f30" fmla="val 1059"/>
              <a:gd name="f31" fmla="val 596"/>
              <a:gd name="f32" fmla="val 554"/>
              <a:gd name="f33" fmla="val 1004"/>
              <a:gd name="f34" fmla="val 52"/>
              <a:gd name="f35" fmla="val 125"/>
              <a:gd name="f36" fmla="val 53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096" h="1167">
                <a:moveTo>
                  <a:pt x="f0" y="f1"/>
                </a:moveTo>
                <a:lnTo>
                  <a:pt x="f0" y="f2"/>
                </a:lnTo>
                <a:lnTo>
                  <a:pt x="f3" y="f4"/>
                </a:lnTo>
                <a:cubicBezTo>
                  <a:pt x="f5" y="f3"/>
                  <a:pt x="f6" y="f0"/>
                  <a:pt x="f7" y="f4"/>
                </a:cubicBezTo>
                <a:lnTo>
                  <a:pt x="f8" y="f9"/>
                </a:ln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lnTo>
                  <a:pt x="f3" y="f18"/>
                </a:lnTo>
                <a:lnTo>
                  <a:pt x="f0" y="f19"/>
                </a:lnTo>
                <a:lnTo>
                  <a:pt x="f0" y="f1"/>
                </a:lnTo>
                <a:close/>
                <a:moveTo>
                  <a:pt x="f20" y="f21"/>
                </a:moveTo>
                <a:lnTo>
                  <a:pt x="f22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0" y="f32"/>
                </a:lnTo>
                <a:cubicBezTo>
                  <a:pt x="f33" y="f34"/>
                  <a:pt x="f35" y="f20"/>
                  <a:pt x="f22" y="f36"/>
                </a:cubicBezTo>
                <a:lnTo>
                  <a:pt x="f20" y="f2"/>
                </a:lnTo>
                <a:lnTo>
                  <a:pt x="f20" y="f11"/>
                </a:lnTo>
                <a:lnTo>
                  <a:pt x="f20" y="f21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46" name="Figura a mano libera: forma 45">
            <a:extLst>
              <a:ext uri="{FF2B5EF4-FFF2-40B4-BE49-F238E27FC236}">
                <a16:creationId xmlns:a16="http://schemas.microsoft.com/office/drawing/2014/main" id="{18CB989E-B9B4-45EF-AD68-2F415509846F}"/>
              </a:ext>
            </a:extLst>
          </p:cNvPr>
          <p:cNvSpPr/>
          <p:nvPr/>
        </p:nvSpPr>
        <p:spPr>
          <a:xfrm>
            <a:off x="4646520" y="4900680"/>
            <a:ext cx="4267440" cy="528480"/>
          </a:xfrm>
          <a:custGeom>
            <a:avLst/>
            <a:gdLst>
              <a:gd name="f0" fmla="val 0"/>
              <a:gd name="f1" fmla="val 2385"/>
              <a:gd name="f2" fmla="val 2360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3604" h="2386">
                <a:moveTo>
                  <a:pt x="f0" y="f0"/>
                </a:moveTo>
                <a:lnTo>
                  <a:pt x="f0" y="f1"/>
                </a:lnTo>
                <a:lnTo>
                  <a:pt x="f2" y="f1"/>
                </a:lnTo>
                <a:lnTo>
                  <a:pt x="f2" y="f0"/>
                </a:lnTo>
                <a:lnTo>
                  <a:pt x="f0" y="f0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47" name="">
            <a:extLst>
              <a:ext uri="{FF2B5EF4-FFF2-40B4-BE49-F238E27FC236}">
                <a16:creationId xmlns:a16="http://schemas.microsoft.com/office/drawing/2014/main" id="{C5A92F98-C044-49A6-9D8D-24D974CA586C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4646520" y="4892760"/>
            <a:ext cx="4275360" cy="54108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Figura a mano libera: forma 47">
            <a:extLst>
              <a:ext uri="{FF2B5EF4-FFF2-40B4-BE49-F238E27FC236}">
                <a16:creationId xmlns:a16="http://schemas.microsoft.com/office/drawing/2014/main" id="{30004D4A-A4DA-4666-AA21-D337B7A85948}"/>
              </a:ext>
            </a:extLst>
          </p:cNvPr>
          <p:cNvSpPr/>
          <p:nvPr/>
        </p:nvSpPr>
        <p:spPr>
          <a:xfrm>
            <a:off x="4632480" y="1833480"/>
            <a:ext cx="4295520" cy="4141800"/>
          </a:xfrm>
          <a:custGeom>
            <a:avLst/>
            <a:gdLst>
              <a:gd name="f0" fmla="val 0"/>
              <a:gd name="f1" fmla="val 18686"/>
              <a:gd name="f2" fmla="val 23762"/>
              <a:gd name="f3" fmla="val 80"/>
              <a:gd name="f4" fmla="val 18646"/>
              <a:gd name="f5" fmla="val 40"/>
              <a:gd name="f6" fmla="val 18606"/>
              <a:gd name="f7" fmla="val 23721"/>
              <a:gd name="f8" fmla="val 23683"/>
              <a:gd name="f9" fmla="val 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3763" h="18687">
                <a:moveTo>
                  <a:pt x="f0" y="f1"/>
                </a:moveTo>
                <a:lnTo>
                  <a:pt x="f0" y="f0"/>
                </a:lnTo>
                <a:lnTo>
                  <a:pt x="f2" y="f0"/>
                </a:lnTo>
                <a:lnTo>
                  <a:pt x="f2" y="f1"/>
                </a:lnTo>
                <a:lnTo>
                  <a:pt x="f0" y="f1"/>
                </a:lnTo>
                <a:close/>
                <a:moveTo>
                  <a:pt x="f0" y="f0"/>
                </a:moveTo>
                <a:lnTo>
                  <a:pt x="f0" y="f0"/>
                </a:lnTo>
                <a:close/>
                <a:moveTo>
                  <a:pt x="f3" y="f4"/>
                </a:moveTo>
                <a:lnTo>
                  <a:pt x="f5" y="f6"/>
                </a:lnTo>
                <a:lnTo>
                  <a:pt x="f7" y="f6"/>
                </a:lnTo>
                <a:lnTo>
                  <a:pt x="f8" y="f4"/>
                </a:lnTo>
                <a:lnTo>
                  <a:pt x="f8" y="f5"/>
                </a:lnTo>
                <a:lnTo>
                  <a:pt x="f7" y="f9"/>
                </a:lnTo>
                <a:lnTo>
                  <a:pt x="f5" y="f9"/>
                </a:lnTo>
                <a:lnTo>
                  <a:pt x="f3" y="f5"/>
                </a:lnTo>
                <a:lnTo>
                  <a:pt x="f3" y="f4"/>
                </a:lnTo>
                <a:close/>
              </a:path>
            </a:pathLst>
          </a:custGeom>
          <a:solidFill>
            <a:srgbClr val="FF6600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49" name="Figura a mano libera: forma 48">
            <a:extLst>
              <a:ext uri="{FF2B5EF4-FFF2-40B4-BE49-F238E27FC236}">
                <a16:creationId xmlns:a16="http://schemas.microsoft.com/office/drawing/2014/main" id="{462CBE32-1AF7-4BCF-B1C7-1391EB79A90A}"/>
              </a:ext>
            </a:extLst>
          </p:cNvPr>
          <p:cNvSpPr/>
          <p:nvPr/>
        </p:nvSpPr>
        <p:spPr>
          <a:xfrm>
            <a:off x="6738840" y="4900680"/>
            <a:ext cx="728640" cy="258840"/>
          </a:xfrm>
          <a:custGeom>
            <a:avLst/>
            <a:gdLst>
              <a:gd name="f0" fmla="val 0"/>
              <a:gd name="f1" fmla="val 1168"/>
              <a:gd name="f2" fmla="val 402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4024" h="1169">
                <a:moveTo>
                  <a:pt x="f0" y="f0"/>
                </a:moveTo>
                <a:lnTo>
                  <a:pt x="f0" y="f1"/>
                </a:lnTo>
                <a:lnTo>
                  <a:pt x="f2" y="f1"/>
                </a:lnTo>
                <a:lnTo>
                  <a:pt x="f2" y="f0"/>
                </a:lnTo>
                <a:lnTo>
                  <a:pt x="f0" y="f0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50" name="Figura a mano libera: forma 49">
            <a:extLst>
              <a:ext uri="{FF2B5EF4-FFF2-40B4-BE49-F238E27FC236}">
                <a16:creationId xmlns:a16="http://schemas.microsoft.com/office/drawing/2014/main" id="{7E5B4659-CF95-4814-8459-F4B3D24F33DF}"/>
              </a:ext>
            </a:extLst>
          </p:cNvPr>
          <p:cNvSpPr/>
          <p:nvPr/>
        </p:nvSpPr>
        <p:spPr>
          <a:xfrm>
            <a:off x="6737400" y="4734000"/>
            <a:ext cx="733320" cy="431640"/>
          </a:xfrm>
          <a:custGeom>
            <a:avLst/>
            <a:gdLst>
              <a:gd name="f0" fmla="val 0"/>
              <a:gd name="f1" fmla="val 1942"/>
              <a:gd name="f2" fmla="val 4058"/>
              <a:gd name="f3" fmla="val 36"/>
              <a:gd name="f4" fmla="val 1923"/>
              <a:gd name="f5" fmla="val 16"/>
              <a:gd name="f6" fmla="val 1906"/>
              <a:gd name="f7" fmla="val 4039"/>
              <a:gd name="f8" fmla="val 4022"/>
              <a:gd name="f9" fmla="val 1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4059" h="1943">
                <a:moveTo>
                  <a:pt x="f0" y="f1"/>
                </a:moveTo>
                <a:lnTo>
                  <a:pt x="f0" y="f0"/>
                </a:lnTo>
                <a:lnTo>
                  <a:pt x="f2" y="f0"/>
                </a:lnTo>
                <a:lnTo>
                  <a:pt x="f2" y="f1"/>
                </a:lnTo>
                <a:lnTo>
                  <a:pt x="f0" y="f1"/>
                </a:lnTo>
                <a:close/>
                <a:moveTo>
                  <a:pt x="f0" y="f0"/>
                </a:moveTo>
                <a:lnTo>
                  <a:pt x="f0" y="f0"/>
                </a:lnTo>
                <a:close/>
                <a:moveTo>
                  <a:pt x="f3" y="f4"/>
                </a:moveTo>
                <a:lnTo>
                  <a:pt x="f5" y="f6"/>
                </a:lnTo>
                <a:lnTo>
                  <a:pt x="f7" y="f6"/>
                </a:lnTo>
                <a:lnTo>
                  <a:pt x="f8" y="f4"/>
                </a:lnTo>
                <a:lnTo>
                  <a:pt x="f8" y="f9"/>
                </a:lnTo>
                <a:lnTo>
                  <a:pt x="f7" y="f3"/>
                </a:lnTo>
                <a:lnTo>
                  <a:pt x="f5" y="f3"/>
                </a:lnTo>
                <a:lnTo>
                  <a:pt x="f3" y="f9"/>
                </a:lnTo>
                <a:lnTo>
                  <a:pt x="f3" y="f4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51" name="Figura a mano libera: forma 50">
            <a:extLst>
              <a:ext uri="{FF2B5EF4-FFF2-40B4-BE49-F238E27FC236}">
                <a16:creationId xmlns:a16="http://schemas.microsoft.com/office/drawing/2014/main" id="{83390C38-5258-406A-840F-B6A833298B38}"/>
              </a:ext>
            </a:extLst>
          </p:cNvPr>
          <p:cNvSpPr/>
          <p:nvPr/>
        </p:nvSpPr>
        <p:spPr>
          <a:xfrm>
            <a:off x="5438880" y="4878360"/>
            <a:ext cx="190440" cy="187200"/>
          </a:xfrm>
          <a:custGeom>
            <a:avLst/>
            <a:gdLst>
              <a:gd name="f0" fmla="val 0"/>
              <a:gd name="f1" fmla="val 423"/>
              <a:gd name="f2" fmla="val 190"/>
              <a:gd name="f3" fmla="val 237"/>
              <a:gd name="f4" fmla="val 529"/>
              <a:gd name="f5" fmla="val 824"/>
              <a:gd name="f6" fmla="val 1059"/>
              <a:gd name="f7" fmla="val 659"/>
              <a:gd name="f8" fmla="val 8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060" h="848">
                <a:moveTo>
                  <a:pt x="f0" y="f1"/>
                </a:moveTo>
                <a:cubicBezTo>
                  <a:pt x="f0" y="f2"/>
                  <a:pt x="f3" y="f0"/>
                  <a:pt x="f4" y="f0"/>
                </a:cubicBezTo>
                <a:cubicBezTo>
                  <a:pt x="f5" y="f0"/>
                  <a:pt x="f6" y="f2"/>
                  <a:pt x="f6" y="f1"/>
                </a:cubicBezTo>
                <a:cubicBezTo>
                  <a:pt x="f6" y="f7"/>
                  <a:pt x="f5" y="f8"/>
                  <a:pt x="f4" y="f8"/>
                </a:cubicBezTo>
                <a:cubicBezTo>
                  <a:pt x="f3" y="f8"/>
                  <a:pt x="f0" y="f7"/>
                  <a:pt x="f0" y="f1"/>
                </a:cubicBez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52" name="Figura a mano libera: forma 51">
            <a:extLst>
              <a:ext uri="{FF2B5EF4-FFF2-40B4-BE49-F238E27FC236}">
                <a16:creationId xmlns:a16="http://schemas.microsoft.com/office/drawing/2014/main" id="{453F048E-B24A-4C8A-8382-AC5F76C4ED11}"/>
              </a:ext>
            </a:extLst>
          </p:cNvPr>
          <p:cNvSpPr/>
          <p:nvPr/>
        </p:nvSpPr>
        <p:spPr>
          <a:xfrm>
            <a:off x="5435640" y="4844880"/>
            <a:ext cx="198360" cy="258840"/>
          </a:xfrm>
          <a:custGeom>
            <a:avLst/>
            <a:gdLst>
              <a:gd name="f0" fmla="val 0"/>
              <a:gd name="f1" fmla="val 575"/>
              <a:gd name="f2" fmla="val 552"/>
              <a:gd name="f3" fmla="val 2"/>
              <a:gd name="f4" fmla="val 528"/>
              <a:gd name="f5" fmla="val 95"/>
              <a:gd name="f6" fmla="val 1002"/>
              <a:gd name="f7" fmla="val 1091"/>
              <a:gd name="f8" fmla="val 1093"/>
              <a:gd name="f9" fmla="val 550"/>
              <a:gd name="f10" fmla="val 1095"/>
              <a:gd name="f11" fmla="val 573"/>
              <a:gd name="f12" fmla="val 1064"/>
              <a:gd name="f13" fmla="val 1130"/>
              <a:gd name="f14" fmla="val 128"/>
              <a:gd name="f15" fmla="val 1166"/>
              <a:gd name="f16" fmla="val 6"/>
              <a:gd name="f17" fmla="val 643"/>
              <a:gd name="f18" fmla="val 620"/>
              <a:gd name="f19" fmla="val 598"/>
              <a:gd name="f20" fmla="val 36"/>
              <a:gd name="f21" fmla="val 594"/>
              <a:gd name="f22" fmla="val 38"/>
              <a:gd name="f23" fmla="val 615"/>
              <a:gd name="f24" fmla="val 40"/>
              <a:gd name="f25" fmla="val 634"/>
              <a:gd name="f26" fmla="val 152"/>
              <a:gd name="f27" fmla="val 1111"/>
              <a:gd name="f28" fmla="val 1000"/>
              <a:gd name="f29" fmla="val 1087"/>
              <a:gd name="f30" fmla="val 1059"/>
              <a:gd name="f31" fmla="val 596"/>
              <a:gd name="f32" fmla="val 554"/>
              <a:gd name="f33" fmla="val 1004"/>
              <a:gd name="f34" fmla="val 52"/>
              <a:gd name="f35" fmla="val 125"/>
              <a:gd name="f36" fmla="val 53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096" h="1167">
                <a:moveTo>
                  <a:pt x="f0" y="f1"/>
                </a:moveTo>
                <a:lnTo>
                  <a:pt x="f0" y="f2"/>
                </a:lnTo>
                <a:lnTo>
                  <a:pt x="f3" y="f4"/>
                </a:lnTo>
                <a:cubicBezTo>
                  <a:pt x="f5" y="f3"/>
                  <a:pt x="f6" y="f0"/>
                  <a:pt x="f7" y="f4"/>
                </a:cubicBezTo>
                <a:lnTo>
                  <a:pt x="f8" y="f9"/>
                </a:ln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lnTo>
                  <a:pt x="f3" y="f18"/>
                </a:lnTo>
                <a:lnTo>
                  <a:pt x="f0" y="f19"/>
                </a:lnTo>
                <a:lnTo>
                  <a:pt x="f0" y="f1"/>
                </a:lnTo>
                <a:close/>
                <a:moveTo>
                  <a:pt x="f20" y="f21"/>
                </a:moveTo>
                <a:lnTo>
                  <a:pt x="f22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0" y="f32"/>
                </a:lnTo>
                <a:cubicBezTo>
                  <a:pt x="f33" y="f34"/>
                  <a:pt x="f35" y="f20"/>
                  <a:pt x="f22" y="f36"/>
                </a:cubicBezTo>
                <a:lnTo>
                  <a:pt x="f20" y="f2"/>
                </a:lnTo>
                <a:lnTo>
                  <a:pt x="f20" y="f11"/>
                </a:lnTo>
                <a:lnTo>
                  <a:pt x="f20" y="f21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53" name="Figura a mano libera: forma 52">
            <a:extLst>
              <a:ext uri="{FF2B5EF4-FFF2-40B4-BE49-F238E27FC236}">
                <a16:creationId xmlns:a16="http://schemas.microsoft.com/office/drawing/2014/main" id="{0A8CB22C-4E2C-47B6-BEE6-FCD45136ADFC}"/>
              </a:ext>
            </a:extLst>
          </p:cNvPr>
          <p:cNvSpPr/>
          <p:nvPr/>
        </p:nvSpPr>
        <p:spPr>
          <a:xfrm>
            <a:off x="4646520" y="5429160"/>
            <a:ext cx="4267440" cy="528840"/>
          </a:xfrm>
          <a:custGeom>
            <a:avLst/>
            <a:gdLst>
              <a:gd name="f0" fmla="val 0"/>
              <a:gd name="f1" fmla="val 2384"/>
              <a:gd name="f2" fmla="val 2360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3604" h="2385">
                <a:moveTo>
                  <a:pt x="f0" y="f0"/>
                </a:moveTo>
                <a:lnTo>
                  <a:pt x="f0" y="f1"/>
                </a:lnTo>
                <a:lnTo>
                  <a:pt x="f2" y="f1"/>
                </a:lnTo>
                <a:lnTo>
                  <a:pt x="f2" y="f0"/>
                </a:lnTo>
                <a:lnTo>
                  <a:pt x="f0" y="f0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54" name="">
            <a:extLst>
              <a:ext uri="{FF2B5EF4-FFF2-40B4-BE49-F238E27FC236}">
                <a16:creationId xmlns:a16="http://schemas.microsoft.com/office/drawing/2014/main" id="{041AE2FD-0573-4E04-A2B6-0A88C760CA98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4646520" y="5421240"/>
            <a:ext cx="4275360" cy="53676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Figura a mano libera: forma 54">
            <a:extLst>
              <a:ext uri="{FF2B5EF4-FFF2-40B4-BE49-F238E27FC236}">
                <a16:creationId xmlns:a16="http://schemas.microsoft.com/office/drawing/2014/main" id="{E908CB31-4ADB-4743-8619-4D7B5D7733EA}"/>
              </a:ext>
            </a:extLst>
          </p:cNvPr>
          <p:cNvSpPr/>
          <p:nvPr/>
        </p:nvSpPr>
        <p:spPr>
          <a:xfrm>
            <a:off x="4632480" y="1833480"/>
            <a:ext cx="4295520" cy="4141800"/>
          </a:xfrm>
          <a:custGeom>
            <a:avLst/>
            <a:gdLst>
              <a:gd name="f0" fmla="val 0"/>
              <a:gd name="f1" fmla="val 18686"/>
              <a:gd name="f2" fmla="val 23762"/>
              <a:gd name="f3" fmla="val 80"/>
              <a:gd name="f4" fmla="val 18646"/>
              <a:gd name="f5" fmla="val 40"/>
              <a:gd name="f6" fmla="val 18606"/>
              <a:gd name="f7" fmla="val 23721"/>
              <a:gd name="f8" fmla="val 23683"/>
              <a:gd name="f9" fmla="val 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3763" h="18687">
                <a:moveTo>
                  <a:pt x="f0" y="f1"/>
                </a:moveTo>
                <a:lnTo>
                  <a:pt x="f0" y="f0"/>
                </a:lnTo>
                <a:lnTo>
                  <a:pt x="f2" y="f0"/>
                </a:lnTo>
                <a:lnTo>
                  <a:pt x="f2" y="f1"/>
                </a:lnTo>
                <a:lnTo>
                  <a:pt x="f0" y="f1"/>
                </a:lnTo>
                <a:close/>
                <a:moveTo>
                  <a:pt x="f0" y="f0"/>
                </a:moveTo>
                <a:lnTo>
                  <a:pt x="f0" y="f0"/>
                </a:lnTo>
                <a:close/>
                <a:moveTo>
                  <a:pt x="f3" y="f4"/>
                </a:moveTo>
                <a:lnTo>
                  <a:pt x="f5" y="f6"/>
                </a:lnTo>
                <a:lnTo>
                  <a:pt x="f7" y="f6"/>
                </a:lnTo>
                <a:lnTo>
                  <a:pt x="f8" y="f4"/>
                </a:lnTo>
                <a:lnTo>
                  <a:pt x="f8" y="f5"/>
                </a:lnTo>
                <a:lnTo>
                  <a:pt x="f7" y="f9"/>
                </a:lnTo>
                <a:lnTo>
                  <a:pt x="f5" y="f9"/>
                </a:lnTo>
                <a:lnTo>
                  <a:pt x="f3" y="f5"/>
                </a:lnTo>
                <a:lnTo>
                  <a:pt x="f3" y="f4"/>
                </a:lnTo>
                <a:close/>
              </a:path>
            </a:pathLst>
          </a:custGeom>
          <a:solidFill>
            <a:srgbClr val="FF6600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2B2DACE-2AE7-473D-9169-F5451584508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74880" y="1754280"/>
            <a:ext cx="7062480" cy="12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069B3C59-D107-4CBF-80F7-C6D157C3945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74880" y="1857240"/>
            <a:ext cx="7062480" cy="79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84BA21FF-103B-4451-9EBE-219E19DDB17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767120" y="1976400"/>
            <a:ext cx="3463920" cy="68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24D25D3A-6EC9-4B39-986C-A59CC75097D6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974880" y="2635200"/>
            <a:ext cx="7062480" cy="7984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0897EF20-965D-4E36-B12E-1BA1B1A4B165}"/>
              </a:ext>
            </a:extLst>
          </p:cNvPr>
          <p:cNvSpPr/>
          <p:nvPr/>
        </p:nvSpPr>
        <p:spPr>
          <a:xfrm>
            <a:off x="1835280" y="3427559"/>
            <a:ext cx="650880" cy="2775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24"/>
              <a:gd name="f7" fmla="val 529"/>
              <a:gd name="f8" fmla="val 213"/>
              <a:gd name="f9" fmla="val 2117"/>
              <a:gd name="f10" fmla="val 636"/>
              <a:gd name="f11" fmla="val 848"/>
              <a:gd name="f12" fmla="+- 0 0 0"/>
              <a:gd name="f13" fmla="*/ f3 1 2118"/>
              <a:gd name="f14" fmla="*/ f4 1 849"/>
              <a:gd name="f15" fmla="*/ f12 f0 1"/>
              <a:gd name="f16" fmla="*/ 0 f13 1"/>
              <a:gd name="f17" fmla="*/ 153014 f14 1"/>
              <a:gd name="f18" fmla="*/ f15 1 f2"/>
              <a:gd name="f19" fmla="*/ 190320 f13 1"/>
              <a:gd name="f20" fmla="*/ 0 f14 1"/>
              <a:gd name="f21" fmla="*/ 76868 f14 1"/>
              <a:gd name="f22" fmla="*/ 761640 f13 1"/>
              <a:gd name="f23" fmla="*/ 229520 f14 1"/>
              <a:gd name="f24" fmla="*/ 306027 f14 1"/>
              <a:gd name="f25" fmla="+- f18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16" y="f17"/>
              </a:cxn>
              <a:cxn ang="f25">
                <a:pos x="f19" y="f20"/>
              </a:cxn>
              <a:cxn ang="f25">
                <a:pos x="f19" y="f21"/>
              </a:cxn>
              <a:cxn ang="f25">
                <a:pos x="f22" y="f21"/>
              </a:cxn>
              <a:cxn ang="f25">
                <a:pos x="f22" y="f23"/>
              </a:cxn>
              <a:cxn ang="f25">
                <a:pos x="f19" y="f23"/>
              </a:cxn>
              <a:cxn ang="f25">
                <a:pos x="f19" y="f24"/>
              </a:cxn>
              <a:cxn ang="f25">
                <a:pos x="f16" y="f17"/>
              </a:cxn>
            </a:cxnLst>
            <a:rect l="l" t="t" r="r" b="b"/>
            <a:pathLst>
              <a:path w="2118" h="849">
                <a:moveTo>
                  <a:pt x="f5" y="f6"/>
                </a:moveTo>
                <a:lnTo>
                  <a:pt x="f7" y="f5"/>
                </a:lnTo>
                <a:lnTo>
                  <a:pt x="f7" y="f8"/>
                </a:lnTo>
                <a:lnTo>
                  <a:pt x="f9" y="f8"/>
                </a:lnTo>
                <a:lnTo>
                  <a:pt x="f9" y="f10"/>
                </a:lnTo>
                <a:lnTo>
                  <a:pt x="f7" y="f10"/>
                </a:lnTo>
                <a:lnTo>
                  <a:pt x="f7" y="f11"/>
                </a:lnTo>
                <a:lnTo>
                  <a:pt x="f5" y="f6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BCF5CAD1-710B-4F9A-B8F7-EF3F4F1630D9}"/>
              </a:ext>
            </a:extLst>
          </p:cNvPr>
          <p:cNvSpPr/>
          <p:nvPr/>
        </p:nvSpPr>
        <p:spPr>
          <a:xfrm>
            <a:off x="1825560" y="3416400"/>
            <a:ext cx="666720" cy="2998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60"/>
              <a:gd name="f7" fmla="val 576"/>
              <a:gd name="f8" fmla="val 249"/>
              <a:gd name="f9" fmla="val 557"/>
              <a:gd name="f10" fmla="val 232"/>
              <a:gd name="f11" fmla="val 2165"/>
              <a:gd name="f12" fmla="val 691"/>
              <a:gd name="f13" fmla="val 672"/>
              <a:gd name="f14" fmla="val 922"/>
              <a:gd name="f15" fmla="val 570"/>
              <a:gd name="f16" fmla="val 871"/>
              <a:gd name="f17" fmla="val 540"/>
              <a:gd name="f18" fmla="val 884"/>
              <a:gd name="f19" fmla="val 655"/>
              <a:gd name="f20" fmla="val 2145"/>
              <a:gd name="f21" fmla="val 2129"/>
              <a:gd name="f22" fmla="val 268"/>
              <a:gd name="f23" fmla="val 36"/>
              <a:gd name="f24" fmla="val 51"/>
              <a:gd name="f25" fmla="val 41"/>
              <a:gd name="f26" fmla="val 475"/>
              <a:gd name="f27" fmla="val 448"/>
              <a:gd name="f28" fmla="+- 0 0 0"/>
              <a:gd name="f29" fmla="*/ f3 1 2166"/>
              <a:gd name="f30" fmla="*/ f4 1 923"/>
              <a:gd name="f31" fmla="*/ f28 f0 1"/>
              <a:gd name="f32" fmla="*/ 0 f29 1"/>
              <a:gd name="f33" fmla="*/ 165355 f30 1"/>
              <a:gd name="f34" fmla="*/ f31 1 f2"/>
              <a:gd name="f35" fmla="*/ 207281 f29 1"/>
              <a:gd name="f36" fmla="*/ 0 f30 1"/>
              <a:gd name="f37" fmla="*/ 89507 f30 1"/>
              <a:gd name="f38" fmla="*/ 200443 f29 1"/>
              <a:gd name="f39" fmla="*/ 83396 f30 1"/>
              <a:gd name="f40" fmla="*/ 779102 f29 1"/>
              <a:gd name="f41" fmla="*/ 248392 f30 1"/>
              <a:gd name="f42" fmla="*/ 241562 f30 1"/>
              <a:gd name="f43" fmla="*/ 331429 f30 1"/>
              <a:gd name="f44" fmla="*/ 205122 f29 1"/>
              <a:gd name="f45" fmla="*/ 313096 f30 1"/>
              <a:gd name="f46" fmla="*/ 194326 f29 1"/>
              <a:gd name="f47" fmla="*/ 317769 f30 1"/>
              <a:gd name="f48" fmla="*/ 235451 f30 1"/>
              <a:gd name="f49" fmla="*/ 771905 f29 1"/>
              <a:gd name="f50" fmla="*/ 766147 f29 1"/>
              <a:gd name="f51" fmla="*/ 96337 f30 1"/>
              <a:gd name="f52" fmla="*/ 12941 f30 1"/>
              <a:gd name="f53" fmla="*/ 18333 f30 1"/>
              <a:gd name="f54" fmla="*/ 14754 f29 1"/>
              <a:gd name="f55" fmla="*/ 170747 f30 1"/>
              <a:gd name="f56" fmla="*/ 161041 f30 1"/>
              <a:gd name="f57" fmla="+- f34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32" y="f33"/>
              </a:cxn>
              <a:cxn ang="f57">
                <a:pos x="f35" y="f36"/>
              </a:cxn>
              <a:cxn ang="f57">
                <a:pos x="f35" y="f37"/>
              </a:cxn>
              <a:cxn ang="f57">
                <a:pos x="f38" y="f39"/>
              </a:cxn>
              <a:cxn ang="f57">
                <a:pos x="f40" y="f39"/>
              </a:cxn>
              <a:cxn ang="f57">
                <a:pos x="f40" y="f41"/>
              </a:cxn>
              <a:cxn ang="f57">
                <a:pos x="f38" y="f41"/>
              </a:cxn>
              <a:cxn ang="f57">
                <a:pos x="f35" y="f42"/>
              </a:cxn>
              <a:cxn ang="f57">
                <a:pos x="f35" y="f43"/>
              </a:cxn>
              <a:cxn ang="f57">
                <a:pos x="f32" y="f33"/>
              </a:cxn>
              <a:cxn ang="f57">
                <a:pos x="f44" y="f45"/>
              </a:cxn>
              <a:cxn ang="f57">
                <a:pos x="f46" y="f47"/>
              </a:cxn>
              <a:cxn ang="f57">
                <a:pos x="f46" y="f48"/>
              </a:cxn>
              <a:cxn ang="f57">
                <a:pos x="f49" y="f48"/>
              </a:cxn>
              <a:cxn ang="f57">
                <a:pos x="f50" y="f42"/>
              </a:cxn>
              <a:cxn ang="f57">
                <a:pos x="f50" y="f37"/>
              </a:cxn>
              <a:cxn ang="f57">
                <a:pos x="f49" y="f51"/>
              </a:cxn>
              <a:cxn ang="f57">
                <a:pos x="f46" y="f51"/>
              </a:cxn>
              <a:cxn ang="f57">
                <a:pos x="f46" y="f52"/>
              </a:cxn>
              <a:cxn ang="f57">
                <a:pos x="f44" y="f53"/>
              </a:cxn>
              <a:cxn ang="f57">
                <a:pos x="f54" y="f55"/>
              </a:cxn>
              <a:cxn ang="f57">
                <a:pos x="f54" y="f56"/>
              </a:cxn>
              <a:cxn ang="f57">
                <a:pos x="f44" y="f45"/>
              </a:cxn>
            </a:cxnLst>
            <a:rect l="l" t="t" r="r" b="b"/>
            <a:pathLst>
              <a:path w="2166" h="923">
                <a:moveTo>
                  <a:pt x="f5" y="f6"/>
                </a:moveTo>
                <a:lnTo>
                  <a:pt x="f7" y="f5"/>
                </a:lnTo>
                <a:lnTo>
                  <a:pt x="f7" y="f8"/>
                </a:lnTo>
                <a:lnTo>
                  <a:pt x="f9" y="f10"/>
                </a:lnTo>
                <a:lnTo>
                  <a:pt x="f11" y="f10"/>
                </a:lnTo>
                <a:lnTo>
                  <a:pt x="f11" y="f12"/>
                </a:lnTo>
                <a:lnTo>
                  <a:pt x="f9" y="f12"/>
                </a:lnTo>
                <a:lnTo>
                  <a:pt x="f7" y="f13"/>
                </a:lnTo>
                <a:lnTo>
                  <a:pt x="f7" y="f14"/>
                </a:lnTo>
                <a:lnTo>
                  <a:pt x="f5" y="f6"/>
                </a:lnTo>
                <a:close/>
                <a:moveTo>
                  <a:pt x="f15" y="f16"/>
                </a:moveTo>
                <a:lnTo>
                  <a:pt x="f17" y="f18"/>
                </a:lnTo>
                <a:lnTo>
                  <a:pt x="f17" y="f19"/>
                </a:lnTo>
                <a:lnTo>
                  <a:pt x="f20" y="f19"/>
                </a:lnTo>
                <a:lnTo>
                  <a:pt x="f21" y="f13"/>
                </a:lnTo>
                <a:lnTo>
                  <a:pt x="f21" y="f8"/>
                </a:lnTo>
                <a:lnTo>
                  <a:pt x="f20" y="f22"/>
                </a:lnTo>
                <a:lnTo>
                  <a:pt x="f17" y="f22"/>
                </a:lnTo>
                <a:lnTo>
                  <a:pt x="f17" y="f23"/>
                </a:lnTo>
                <a:lnTo>
                  <a:pt x="f15" y="f24"/>
                </a:lnTo>
                <a:lnTo>
                  <a:pt x="f25" y="f26"/>
                </a:lnTo>
                <a:lnTo>
                  <a:pt x="f25" y="f27"/>
                </a:lnTo>
                <a:lnTo>
                  <a:pt x="f15" y="f16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8" name="">
            <a:extLst>
              <a:ext uri="{FF2B5EF4-FFF2-40B4-BE49-F238E27FC236}">
                <a16:creationId xmlns:a16="http://schemas.microsoft.com/office/drawing/2014/main" id="{675DB245-66F7-412F-8009-58D8E5D470A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4767120" y="2638440"/>
            <a:ext cx="3463920" cy="7984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7039B37E-3669-40EE-8E15-5FD13B1CFD9F}"/>
              </a:ext>
            </a:extLst>
          </p:cNvPr>
          <p:cNvSpPr/>
          <p:nvPr/>
        </p:nvSpPr>
        <p:spPr>
          <a:xfrm>
            <a:off x="1444680" y="3219480"/>
            <a:ext cx="195120" cy="208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7"/>
              <a:gd name="f7" fmla="val 144"/>
              <a:gd name="f8" fmla="val 145"/>
              <a:gd name="f9" fmla="val 318"/>
              <a:gd name="f10" fmla="val 494"/>
              <a:gd name="f11" fmla="val 636"/>
              <a:gd name="f12" fmla="val 493"/>
              <a:gd name="f13" fmla="+- 0 0 0"/>
              <a:gd name="f14" fmla="*/ f3 1 637"/>
              <a:gd name="f15" fmla="*/ f4 1 637"/>
              <a:gd name="f16" fmla="*/ f13 f0 1"/>
              <a:gd name="f17" fmla="*/ 0 f14 1"/>
              <a:gd name="f18" fmla="*/ 113762 f15 1"/>
              <a:gd name="f19" fmla="*/ f16 1 f2"/>
              <a:gd name="f20" fmla="*/ 114121 f14 1"/>
              <a:gd name="f21" fmla="*/ 0 f15 1"/>
              <a:gd name="f22" fmla="*/ 228241 f14 1"/>
              <a:gd name="f23" fmla="*/ 228241 f15 1"/>
              <a:gd name="f24" fmla="+- f19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17" y="f18"/>
              </a:cxn>
              <a:cxn ang="f24">
                <a:pos x="f20" y="f21"/>
              </a:cxn>
              <a:cxn ang="f24">
                <a:pos x="f22" y="f18"/>
              </a:cxn>
              <a:cxn ang="f24">
                <a:pos x="f20" y="f23"/>
              </a:cxn>
              <a:cxn ang="f24">
                <a:pos x="f17" y="f18"/>
              </a:cxn>
            </a:cxnLst>
            <a:rect l="l" t="t" r="r" b="b"/>
            <a:pathLst>
              <a:path w="637" h="637">
                <a:moveTo>
                  <a:pt x="f5" y="f6"/>
                </a:moveTo>
                <a:cubicBezTo>
                  <a:pt x="f5" y="f7"/>
                  <a:pt x="f8" y="f5"/>
                  <a:pt x="f9" y="f5"/>
                </a:cubicBezTo>
                <a:cubicBezTo>
                  <a:pt x="f10" y="f5"/>
                  <a:pt x="f11" y="f7"/>
                  <a:pt x="f11" y="f6"/>
                </a:cubicBezTo>
                <a:cubicBezTo>
                  <a:pt x="f11" y="f12"/>
                  <a:pt x="f10" y="f11"/>
                  <a:pt x="f9" y="f11"/>
                </a:cubicBezTo>
                <a:cubicBezTo>
                  <a:pt x="f8" y="f11"/>
                  <a:pt x="f5" y="f12"/>
                  <a:pt x="f5" y="f6"/>
                </a:cubicBez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8DE4D014-FBE7-4588-B085-2BDC204BC99A}"/>
              </a:ext>
            </a:extLst>
          </p:cNvPr>
          <p:cNvSpPr/>
          <p:nvPr/>
        </p:nvSpPr>
        <p:spPr>
          <a:xfrm>
            <a:off x="1438199" y="3181320"/>
            <a:ext cx="208080" cy="293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8"/>
              <a:gd name="f7" fmla="val 421"/>
              <a:gd name="f8" fmla="val 2"/>
              <a:gd name="f9" fmla="val 404"/>
              <a:gd name="f10" fmla="val 53"/>
              <a:gd name="f11" fmla="val 3"/>
              <a:gd name="f12" fmla="val 615"/>
              <a:gd name="f13" fmla="val 670"/>
              <a:gd name="f14" fmla="val 402"/>
              <a:gd name="f15" fmla="val 672"/>
              <a:gd name="f16" fmla="val 419"/>
              <a:gd name="f17" fmla="val 435"/>
              <a:gd name="f18" fmla="val 657"/>
              <a:gd name="f19" fmla="val 841"/>
              <a:gd name="f20" fmla="val 106"/>
              <a:gd name="f21" fmla="val 899"/>
              <a:gd name="f22" fmla="val 6"/>
              <a:gd name="f23" fmla="val 505"/>
              <a:gd name="f24" fmla="val 454"/>
              <a:gd name="f25" fmla="val 36"/>
              <a:gd name="f26" fmla="val 452"/>
              <a:gd name="f27" fmla="val 467"/>
              <a:gd name="f28" fmla="val 42"/>
              <a:gd name="f29" fmla="val 497"/>
              <a:gd name="f30" fmla="val 123"/>
              <a:gd name="f31" fmla="val 607"/>
              <a:gd name="f32" fmla="val 803"/>
              <a:gd name="f33" fmla="val 636"/>
              <a:gd name="f34" fmla="val 602"/>
              <a:gd name="f35" fmla="val 51"/>
              <a:gd name="f36" fmla="val 87"/>
              <a:gd name="f37" fmla="val 40"/>
              <a:gd name="f38" fmla="val 38"/>
              <a:gd name="f39" fmla="val 406"/>
              <a:gd name="f40" fmla="+- 0 0 0"/>
              <a:gd name="f41" fmla="*/ f3 1 673"/>
              <a:gd name="f42" fmla="*/ f4 1 900"/>
              <a:gd name="f43" fmla="*/ f40 f0 1"/>
              <a:gd name="f44" fmla="*/ 0 f41 1"/>
              <a:gd name="f45" fmla="*/ 157607 f42 1"/>
              <a:gd name="f46" fmla="*/ f43 1 f2"/>
              <a:gd name="f47" fmla="*/ 151490 f42 1"/>
              <a:gd name="f48" fmla="*/ 722 f41 1"/>
              <a:gd name="f49" fmla="*/ 145373 f42 1"/>
              <a:gd name="f50" fmla="*/ 241805 f41 1"/>
              <a:gd name="f51" fmla="*/ 144653 f42 1"/>
              <a:gd name="f52" fmla="*/ 242527 f41 1"/>
              <a:gd name="f53" fmla="*/ 150770 f42 1"/>
              <a:gd name="f54" fmla="*/ 156528 f42 1"/>
              <a:gd name="f55" fmla="*/ 2165 f41 1"/>
              <a:gd name="f56" fmla="*/ 181716 f42 1"/>
              <a:gd name="f57" fmla="*/ 163364 f42 1"/>
              <a:gd name="f58" fmla="*/ 12993 f41 1"/>
              <a:gd name="f59" fmla="*/ 162645 f42 1"/>
              <a:gd name="f60" fmla="*/ 168042 f42 1"/>
              <a:gd name="f61" fmla="*/ 15158 f41 1"/>
              <a:gd name="f62" fmla="*/ 178837 f42 1"/>
              <a:gd name="f63" fmla="*/ 229535 f41 1"/>
              <a:gd name="f64" fmla="*/ 13714 f41 1"/>
              <a:gd name="f65" fmla="*/ 146092 f42 1"/>
              <a:gd name="f66" fmla="+- f46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6">
                <a:pos x="f44" y="f45"/>
              </a:cxn>
              <a:cxn ang="f66">
                <a:pos x="f44" y="f47"/>
              </a:cxn>
              <a:cxn ang="f66">
                <a:pos x="f48" y="f49"/>
              </a:cxn>
              <a:cxn ang="f66">
                <a:pos x="f50" y="f51"/>
              </a:cxn>
              <a:cxn ang="f66">
                <a:pos x="f52" y="f53"/>
              </a:cxn>
              <a:cxn ang="f66">
                <a:pos x="f52" y="f54"/>
              </a:cxn>
              <a:cxn ang="f66">
                <a:pos x="f55" y="f56"/>
              </a:cxn>
              <a:cxn ang="f66">
                <a:pos x="f44" y="f57"/>
              </a:cxn>
              <a:cxn ang="f66">
                <a:pos x="f44" y="f45"/>
              </a:cxn>
              <a:cxn ang="f66">
                <a:pos x="f58" y="f59"/>
              </a:cxn>
              <a:cxn ang="f66">
                <a:pos x="f58" y="f60"/>
              </a:cxn>
              <a:cxn ang="f66">
                <a:pos x="f61" y="f62"/>
              </a:cxn>
              <a:cxn ang="f66">
                <a:pos x="f63" y="f59"/>
              </a:cxn>
              <a:cxn ang="f66">
                <a:pos x="f63" y="f47"/>
              </a:cxn>
              <a:cxn ang="f66">
                <a:pos x="f64" y="f65"/>
              </a:cxn>
              <a:cxn ang="f66">
                <a:pos x="f58" y="f47"/>
              </a:cxn>
              <a:cxn ang="f66">
                <a:pos x="f58" y="f54"/>
              </a:cxn>
              <a:cxn ang="f66">
                <a:pos x="f58" y="f59"/>
              </a:cxn>
            </a:cxnLst>
            <a:rect l="l" t="t" r="r" b="b"/>
            <a:pathLst>
              <a:path w="673" h="900">
                <a:moveTo>
                  <a:pt x="f5" y="f6"/>
                </a:moveTo>
                <a:lnTo>
                  <a:pt x="f5" y="f7"/>
                </a:lnTo>
                <a:lnTo>
                  <a:pt x="f8" y="f9"/>
                </a:lnTo>
                <a:cubicBezTo>
                  <a:pt x="f10" y="f11"/>
                  <a:pt x="f12" y="f5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cubicBezTo>
                  <a:pt x="f18" y="f19"/>
                  <a:pt x="f20" y="f21"/>
                  <a:pt x="f22" y="f23"/>
                </a:cubicBezTo>
                <a:lnTo>
                  <a:pt x="f5" y="f24"/>
                </a:lnTo>
                <a:lnTo>
                  <a:pt x="f5" y="f6"/>
                </a:lnTo>
                <a:close/>
                <a:moveTo>
                  <a:pt x="f25" y="f26"/>
                </a:moveTo>
                <a:lnTo>
                  <a:pt x="f25" y="f27"/>
                </a:lnTo>
                <a:lnTo>
                  <a:pt x="f28" y="f29"/>
                </a:lnTo>
                <a:cubicBezTo>
                  <a:pt x="f30" y="f19"/>
                  <a:pt x="f31" y="f32"/>
                  <a:pt x="f33" y="f26"/>
                </a:cubicBezTo>
                <a:lnTo>
                  <a:pt x="f33" y="f7"/>
                </a:lnTo>
                <a:cubicBezTo>
                  <a:pt x="f34" y="f35"/>
                  <a:pt x="f36" y="f37"/>
                  <a:pt x="f38" y="f39"/>
                </a:cubicBezTo>
                <a:lnTo>
                  <a:pt x="f25" y="f7"/>
                </a:lnTo>
                <a:lnTo>
                  <a:pt x="f25" y="f17"/>
                </a:lnTo>
                <a:lnTo>
                  <a:pt x="f25" y="f26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11" name="">
            <a:extLst>
              <a:ext uri="{FF2B5EF4-FFF2-40B4-BE49-F238E27FC236}">
                <a16:creationId xmlns:a16="http://schemas.microsoft.com/office/drawing/2014/main" id="{F7543224-BFAF-42BE-A7C0-0604A9180F29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974880" y="3413160"/>
            <a:ext cx="7062480" cy="7984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9FD76198-5BA6-48A9-8C29-831F37D1BF30}"/>
              </a:ext>
            </a:extLst>
          </p:cNvPr>
          <p:cNvSpPr/>
          <p:nvPr/>
        </p:nvSpPr>
        <p:spPr>
          <a:xfrm>
            <a:off x="1835280" y="3427559"/>
            <a:ext cx="650880" cy="2775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24"/>
              <a:gd name="f7" fmla="val 529"/>
              <a:gd name="f8" fmla="val 213"/>
              <a:gd name="f9" fmla="val 2117"/>
              <a:gd name="f10" fmla="val 636"/>
              <a:gd name="f11" fmla="val 848"/>
              <a:gd name="f12" fmla="+- 0 0 0"/>
              <a:gd name="f13" fmla="*/ f3 1 2118"/>
              <a:gd name="f14" fmla="*/ f4 1 849"/>
              <a:gd name="f15" fmla="*/ f12 f0 1"/>
              <a:gd name="f16" fmla="*/ 0 f13 1"/>
              <a:gd name="f17" fmla="*/ 153014 f14 1"/>
              <a:gd name="f18" fmla="*/ f15 1 f2"/>
              <a:gd name="f19" fmla="*/ 190320 f13 1"/>
              <a:gd name="f20" fmla="*/ 0 f14 1"/>
              <a:gd name="f21" fmla="*/ 76868 f14 1"/>
              <a:gd name="f22" fmla="*/ 761640 f13 1"/>
              <a:gd name="f23" fmla="*/ 229520 f14 1"/>
              <a:gd name="f24" fmla="*/ 306027 f14 1"/>
              <a:gd name="f25" fmla="+- f18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16" y="f17"/>
              </a:cxn>
              <a:cxn ang="f25">
                <a:pos x="f19" y="f20"/>
              </a:cxn>
              <a:cxn ang="f25">
                <a:pos x="f19" y="f21"/>
              </a:cxn>
              <a:cxn ang="f25">
                <a:pos x="f22" y="f21"/>
              </a:cxn>
              <a:cxn ang="f25">
                <a:pos x="f22" y="f23"/>
              </a:cxn>
              <a:cxn ang="f25">
                <a:pos x="f19" y="f23"/>
              </a:cxn>
              <a:cxn ang="f25">
                <a:pos x="f19" y="f24"/>
              </a:cxn>
              <a:cxn ang="f25">
                <a:pos x="f16" y="f17"/>
              </a:cxn>
            </a:cxnLst>
            <a:rect l="l" t="t" r="r" b="b"/>
            <a:pathLst>
              <a:path w="2118" h="849">
                <a:moveTo>
                  <a:pt x="f5" y="f6"/>
                </a:moveTo>
                <a:lnTo>
                  <a:pt x="f7" y="f5"/>
                </a:lnTo>
                <a:lnTo>
                  <a:pt x="f7" y="f8"/>
                </a:lnTo>
                <a:lnTo>
                  <a:pt x="f9" y="f8"/>
                </a:lnTo>
                <a:lnTo>
                  <a:pt x="f9" y="f10"/>
                </a:lnTo>
                <a:lnTo>
                  <a:pt x="f7" y="f10"/>
                </a:lnTo>
                <a:lnTo>
                  <a:pt x="f7" y="f11"/>
                </a:lnTo>
                <a:lnTo>
                  <a:pt x="f5" y="f6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7D555E07-C5EB-42B9-9BCF-29D9DAF03542}"/>
              </a:ext>
            </a:extLst>
          </p:cNvPr>
          <p:cNvSpPr/>
          <p:nvPr/>
        </p:nvSpPr>
        <p:spPr>
          <a:xfrm>
            <a:off x="1825560" y="3416400"/>
            <a:ext cx="666720" cy="2998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60"/>
              <a:gd name="f7" fmla="val 576"/>
              <a:gd name="f8" fmla="val 249"/>
              <a:gd name="f9" fmla="val 557"/>
              <a:gd name="f10" fmla="val 232"/>
              <a:gd name="f11" fmla="val 2165"/>
              <a:gd name="f12" fmla="val 691"/>
              <a:gd name="f13" fmla="val 672"/>
              <a:gd name="f14" fmla="val 922"/>
              <a:gd name="f15" fmla="val 570"/>
              <a:gd name="f16" fmla="val 871"/>
              <a:gd name="f17" fmla="val 540"/>
              <a:gd name="f18" fmla="val 884"/>
              <a:gd name="f19" fmla="val 655"/>
              <a:gd name="f20" fmla="val 2145"/>
              <a:gd name="f21" fmla="val 2129"/>
              <a:gd name="f22" fmla="val 268"/>
              <a:gd name="f23" fmla="val 36"/>
              <a:gd name="f24" fmla="val 51"/>
              <a:gd name="f25" fmla="val 41"/>
              <a:gd name="f26" fmla="val 475"/>
              <a:gd name="f27" fmla="val 448"/>
              <a:gd name="f28" fmla="+- 0 0 0"/>
              <a:gd name="f29" fmla="*/ f3 1 2166"/>
              <a:gd name="f30" fmla="*/ f4 1 923"/>
              <a:gd name="f31" fmla="*/ f28 f0 1"/>
              <a:gd name="f32" fmla="*/ 0 f29 1"/>
              <a:gd name="f33" fmla="*/ 165355 f30 1"/>
              <a:gd name="f34" fmla="*/ f31 1 f2"/>
              <a:gd name="f35" fmla="*/ 207281 f29 1"/>
              <a:gd name="f36" fmla="*/ 0 f30 1"/>
              <a:gd name="f37" fmla="*/ 89507 f30 1"/>
              <a:gd name="f38" fmla="*/ 200443 f29 1"/>
              <a:gd name="f39" fmla="*/ 83396 f30 1"/>
              <a:gd name="f40" fmla="*/ 779102 f29 1"/>
              <a:gd name="f41" fmla="*/ 248392 f30 1"/>
              <a:gd name="f42" fmla="*/ 241562 f30 1"/>
              <a:gd name="f43" fmla="*/ 331429 f30 1"/>
              <a:gd name="f44" fmla="*/ 205122 f29 1"/>
              <a:gd name="f45" fmla="*/ 313096 f30 1"/>
              <a:gd name="f46" fmla="*/ 194326 f29 1"/>
              <a:gd name="f47" fmla="*/ 317769 f30 1"/>
              <a:gd name="f48" fmla="*/ 235451 f30 1"/>
              <a:gd name="f49" fmla="*/ 771905 f29 1"/>
              <a:gd name="f50" fmla="*/ 766147 f29 1"/>
              <a:gd name="f51" fmla="*/ 96337 f30 1"/>
              <a:gd name="f52" fmla="*/ 12941 f30 1"/>
              <a:gd name="f53" fmla="*/ 18333 f30 1"/>
              <a:gd name="f54" fmla="*/ 14754 f29 1"/>
              <a:gd name="f55" fmla="*/ 170747 f30 1"/>
              <a:gd name="f56" fmla="*/ 161041 f30 1"/>
              <a:gd name="f57" fmla="+- f34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32" y="f33"/>
              </a:cxn>
              <a:cxn ang="f57">
                <a:pos x="f35" y="f36"/>
              </a:cxn>
              <a:cxn ang="f57">
                <a:pos x="f35" y="f37"/>
              </a:cxn>
              <a:cxn ang="f57">
                <a:pos x="f38" y="f39"/>
              </a:cxn>
              <a:cxn ang="f57">
                <a:pos x="f40" y="f39"/>
              </a:cxn>
              <a:cxn ang="f57">
                <a:pos x="f40" y="f41"/>
              </a:cxn>
              <a:cxn ang="f57">
                <a:pos x="f38" y="f41"/>
              </a:cxn>
              <a:cxn ang="f57">
                <a:pos x="f35" y="f42"/>
              </a:cxn>
              <a:cxn ang="f57">
                <a:pos x="f35" y="f43"/>
              </a:cxn>
              <a:cxn ang="f57">
                <a:pos x="f32" y="f33"/>
              </a:cxn>
              <a:cxn ang="f57">
                <a:pos x="f44" y="f45"/>
              </a:cxn>
              <a:cxn ang="f57">
                <a:pos x="f46" y="f47"/>
              </a:cxn>
              <a:cxn ang="f57">
                <a:pos x="f46" y="f48"/>
              </a:cxn>
              <a:cxn ang="f57">
                <a:pos x="f49" y="f48"/>
              </a:cxn>
              <a:cxn ang="f57">
                <a:pos x="f50" y="f42"/>
              </a:cxn>
              <a:cxn ang="f57">
                <a:pos x="f50" y="f37"/>
              </a:cxn>
              <a:cxn ang="f57">
                <a:pos x="f49" y="f51"/>
              </a:cxn>
              <a:cxn ang="f57">
                <a:pos x="f46" y="f51"/>
              </a:cxn>
              <a:cxn ang="f57">
                <a:pos x="f46" y="f52"/>
              </a:cxn>
              <a:cxn ang="f57">
                <a:pos x="f44" y="f53"/>
              </a:cxn>
              <a:cxn ang="f57">
                <a:pos x="f54" y="f55"/>
              </a:cxn>
              <a:cxn ang="f57">
                <a:pos x="f54" y="f56"/>
              </a:cxn>
              <a:cxn ang="f57">
                <a:pos x="f44" y="f45"/>
              </a:cxn>
            </a:cxnLst>
            <a:rect l="l" t="t" r="r" b="b"/>
            <a:pathLst>
              <a:path w="2166" h="923">
                <a:moveTo>
                  <a:pt x="f5" y="f6"/>
                </a:moveTo>
                <a:lnTo>
                  <a:pt x="f7" y="f5"/>
                </a:lnTo>
                <a:lnTo>
                  <a:pt x="f7" y="f8"/>
                </a:lnTo>
                <a:lnTo>
                  <a:pt x="f9" y="f10"/>
                </a:lnTo>
                <a:lnTo>
                  <a:pt x="f11" y="f10"/>
                </a:lnTo>
                <a:lnTo>
                  <a:pt x="f11" y="f12"/>
                </a:lnTo>
                <a:lnTo>
                  <a:pt x="f9" y="f12"/>
                </a:lnTo>
                <a:lnTo>
                  <a:pt x="f7" y="f13"/>
                </a:lnTo>
                <a:lnTo>
                  <a:pt x="f7" y="f14"/>
                </a:lnTo>
                <a:lnTo>
                  <a:pt x="f5" y="f6"/>
                </a:lnTo>
                <a:close/>
                <a:moveTo>
                  <a:pt x="f15" y="f16"/>
                </a:moveTo>
                <a:lnTo>
                  <a:pt x="f17" y="f18"/>
                </a:lnTo>
                <a:lnTo>
                  <a:pt x="f17" y="f19"/>
                </a:lnTo>
                <a:lnTo>
                  <a:pt x="f20" y="f19"/>
                </a:lnTo>
                <a:lnTo>
                  <a:pt x="f21" y="f13"/>
                </a:lnTo>
                <a:lnTo>
                  <a:pt x="f21" y="f8"/>
                </a:lnTo>
                <a:lnTo>
                  <a:pt x="f20" y="f22"/>
                </a:lnTo>
                <a:lnTo>
                  <a:pt x="f17" y="f22"/>
                </a:lnTo>
                <a:lnTo>
                  <a:pt x="f17" y="f23"/>
                </a:lnTo>
                <a:lnTo>
                  <a:pt x="f15" y="f24"/>
                </a:lnTo>
                <a:lnTo>
                  <a:pt x="f25" y="f26"/>
                </a:lnTo>
                <a:lnTo>
                  <a:pt x="f25" y="f27"/>
                </a:lnTo>
                <a:lnTo>
                  <a:pt x="f15" y="f16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14" name="">
            <a:extLst>
              <a:ext uri="{FF2B5EF4-FFF2-40B4-BE49-F238E27FC236}">
                <a16:creationId xmlns:a16="http://schemas.microsoft.com/office/drawing/2014/main" id="{A3D827EE-510C-4495-A4BD-E975CC681E91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4767120" y="3416400"/>
            <a:ext cx="3463920" cy="58716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F5072122-8D4B-42A3-84D7-F9EBD07047E7}"/>
              </a:ext>
            </a:extLst>
          </p:cNvPr>
          <p:cNvSpPr/>
          <p:nvPr/>
        </p:nvSpPr>
        <p:spPr>
          <a:xfrm>
            <a:off x="1444680" y="3219480"/>
            <a:ext cx="195120" cy="208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7"/>
              <a:gd name="f7" fmla="val 144"/>
              <a:gd name="f8" fmla="val 145"/>
              <a:gd name="f9" fmla="val 318"/>
              <a:gd name="f10" fmla="val 494"/>
              <a:gd name="f11" fmla="val 636"/>
              <a:gd name="f12" fmla="val 493"/>
              <a:gd name="f13" fmla="+- 0 0 0"/>
              <a:gd name="f14" fmla="*/ f3 1 637"/>
              <a:gd name="f15" fmla="*/ f4 1 637"/>
              <a:gd name="f16" fmla="*/ f13 f0 1"/>
              <a:gd name="f17" fmla="*/ 0 f14 1"/>
              <a:gd name="f18" fmla="*/ 113762 f15 1"/>
              <a:gd name="f19" fmla="*/ f16 1 f2"/>
              <a:gd name="f20" fmla="*/ 114121 f14 1"/>
              <a:gd name="f21" fmla="*/ 0 f15 1"/>
              <a:gd name="f22" fmla="*/ 228241 f14 1"/>
              <a:gd name="f23" fmla="*/ 228241 f15 1"/>
              <a:gd name="f24" fmla="+- f19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17" y="f18"/>
              </a:cxn>
              <a:cxn ang="f24">
                <a:pos x="f20" y="f21"/>
              </a:cxn>
              <a:cxn ang="f24">
                <a:pos x="f22" y="f18"/>
              </a:cxn>
              <a:cxn ang="f24">
                <a:pos x="f20" y="f23"/>
              </a:cxn>
              <a:cxn ang="f24">
                <a:pos x="f17" y="f18"/>
              </a:cxn>
            </a:cxnLst>
            <a:rect l="l" t="t" r="r" b="b"/>
            <a:pathLst>
              <a:path w="637" h="637">
                <a:moveTo>
                  <a:pt x="f5" y="f6"/>
                </a:moveTo>
                <a:cubicBezTo>
                  <a:pt x="f5" y="f7"/>
                  <a:pt x="f8" y="f5"/>
                  <a:pt x="f9" y="f5"/>
                </a:cubicBezTo>
                <a:cubicBezTo>
                  <a:pt x="f10" y="f5"/>
                  <a:pt x="f11" y="f7"/>
                  <a:pt x="f11" y="f6"/>
                </a:cubicBezTo>
                <a:cubicBezTo>
                  <a:pt x="f11" y="f12"/>
                  <a:pt x="f10" y="f11"/>
                  <a:pt x="f9" y="f11"/>
                </a:cubicBezTo>
                <a:cubicBezTo>
                  <a:pt x="f8" y="f11"/>
                  <a:pt x="f5" y="f12"/>
                  <a:pt x="f5" y="f6"/>
                </a:cubicBez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5358D946-E529-421D-9329-D927E99BE2AD}"/>
              </a:ext>
            </a:extLst>
          </p:cNvPr>
          <p:cNvSpPr/>
          <p:nvPr/>
        </p:nvSpPr>
        <p:spPr>
          <a:xfrm>
            <a:off x="1438199" y="3181320"/>
            <a:ext cx="208080" cy="293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8"/>
              <a:gd name="f7" fmla="val 421"/>
              <a:gd name="f8" fmla="val 2"/>
              <a:gd name="f9" fmla="val 404"/>
              <a:gd name="f10" fmla="val 53"/>
              <a:gd name="f11" fmla="val 3"/>
              <a:gd name="f12" fmla="val 615"/>
              <a:gd name="f13" fmla="val 670"/>
              <a:gd name="f14" fmla="val 402"/>
              <a:gd name="f15" fmla="val 672"/>
              <a:gd name="f16" fmla="val 419"/>
              <a:gd name="f17" fmla="val 435"/>
              <a:gd name="f18" fmla="val 657"/>
              <a:gd name="f19" fmla="val 841"/>
              <a:gd name="f20" fmla="val 106"/>
              <a:gd name="f21" fmla="val 899"/>
              <a:gd name="f22" fmla="val 6"/>
              <a:gd name="f23" fmla="val 505"/>
              <a:gd name="f24" fmla="val 454"/>
              <a:gd name="f25" fmla="val 36"/>
              <a:gd name="f26" fmla="val 452"/>
              <a:gd name="f27" fmla="val 467"/>
              <a:gd name="f28" fmla="val 42"/>
              <a:gd name="f29" fmla="val 497"/>
              <a:gd name="f30" fmla="val 123"/>
              <a:gd name="f31" fmla="val 607"/>
              <a:gd name="f32" fmla="val 803"/>
              <a:gd name="f33" fmla="val 636"/>
              <a:gd name="f34" fmla="val 602"/>
              <a:gd name="f35" fmla="val 51"/>
              <a:gd name="f36" fmla="val 87"/>
              <a:gd name="f37" fmla="val 40"/>
              <a:gd name="f38" fmla="val 38"/>
              <a:gd name="f39" fmla="val 406"/>
              <a:gd name="f40" fmla="+- 0 0 0"/>
              <a:gd name="f41" fmla="*/ f3 1 673"/>
              <a:gd name="f42" fmla="*/ f4 1 900"/>
              <a:gd name="f43" fmla="*/ f40 f0 1"/>
              <a:gd name="f44" fmla="*/ 0 f41 1"/>
              <a:gd name="f45" fmla="*/ 157607 f42 1"/>
              <a:gd name="f46" fmla="*/ f43 1 f2"/>
              <a:gd name="f47" fmla="*/ 151490 f42 1"/>
              <a:gd name="f48" fmla="*/ 722 f41 1"/>
              <a:gd name="f49" fmla="*/ 145373 f42 1"/>
              <a:gd name="f50" fmla="*/ 241805 f41 1"/>
              <a:gd name="f51" fmla="*/ 144653 f42 1"/>
              <a:gd name="f52" fmla="*/ 242527 f41 1"/>
              <a:gd name="f53" fmla="*/ 150770 f42 1"/>
              <a:gd name="f54" fmla="*/ 156528 f42 1"/>
              <a:gd name="f55" fmla="*/ 2165 f41 1"/>
              <a:gd name="f56" fmla="*/ 181716 f42 1"/>
              <a:gd name="f57" fmla="*/ 163364 f42 1"/>
              <a:gd name="f58" fmla="*/ 12993 f41 1"/>
              <a:gd name="f59" fmla="*/ 162645 f42 1"/>
              <a:gd name="f60" fmla="*/ 168042 f42 1"/>
              <a:gd name="f61" fmla="*/ 15158 f41 1"/>
              <a:gd name="f62" fmla="*/ 178837 f42 1"/>
              <a:gd name="f63" fmla="*/ 229535 f41 1"/>
              <a:gd name="f64" fmla="*/ 13714 f41 1"/>
              <a:gd name="f65" fmla="*/ 146092 f42 1"/>
              <a:gd name="f66" fmla="+- f46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6">
                <a:pos x="f44" y="f45"/>
              </a:cxn>
              <a:cxn ang="f66">
                <a:pos x="f44" y="f47"/>
              </a:cxn>
              <a:cxn ang="f66">
                <a:pos x="f48" y="f49"/>
              </a:cxn>
              <a:cxn ang="f66">
                <a:pos x="f50" y="f51"/>
              </a:cxn>
              <a:cxn ang="f66">
                <a:pos x="f52" y="f53"/>
              </a:cxn>
              <a:cxn ang="f66">
                <a:pos x="f52" y="f54"/>
              </a:cxn>
              <a:cxn ang="f66">
                <a:pos x="f55" y="f56"/>
              </a:cxn>
              <a:cxn ang="f66">
                <a:pos x="f44" y="f57"/>
              </a:cxn>
              <a:cxn ang="f66">
                <a:pos x="f44" y="f45"/>
              </a:cxn>
              <a:cxn ang="f66">
                <a:pos x="f58" y="f59"/>
              </a:cxn>
              <a:cxn ang="f66">
                <a:pos x="f58" y="f60"/>
              </a:cxn>
              <a:cxn ang="f66">
                <a:pos x="f61" y="f62"/>
              </a:cxn>
              <a:cxn ang="f66">
                <a:pos x="f63" y="f59"/>
              </a:cxn>
              <a:cxn ang="f66">
                <a:pos x="f63" y="f47"/>
              </a:cxn>
              <a:cxn ang="f66">
                <a:pos x="f64" y="f65"/>
              </a:cxn>
              <a:cxn ang="f66">
                <a:pos x="f58" y="f47"/>
              </a:cxn>
              <a:cxn ang="f66">
                <a:pos x="f58" y="f54"/>
              </a:cxn>
              <a:cxn ang="f66">
                <a:pos x="f58" y="f59"/>
              </a:cxn>
            </a:cxnLst>
            <a:rect l="l" t="t" r="r" b="b"/>
            <a:pathLst>
              <a:path w="673" h="900">
                <a:moveTo>
                  <a:pt x="f5" y="f6"/>
                </a:moveTo>
                <a:lnTo>
                  <a:pt x="f5" y="f7"/>
                </a:lnTo>
                <a:lnTo>
                  <a:pt x="f8" y="f9"/>
                </a:lnTo>
                <a:cubicBezTo>
                  <a:pt x="f10" y="f11"/>
                  <a:pt x="f12" y="f5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cubicBezTo>
                  <a:pt x="f18" y="f19"/>
                  <a:pt x="f20" y="f21"/>
                  <a:pt x="f22" y="f23"/>
                </a:cubicBezTo>
                <a:lnTo>
                  <a:pt x="f5" y="f24"/>
                </a:lnTo>
                <a:lnTo>
                  <a:pt x="f5" y="f6"/>
                </a:lnTo>
                <a:close/>
                <a:moveTo>
                  <a:pt x="f25" y="f26"/>
                </a:moveTo>
                <a:lnTo>
                  <a:pt x="f25" y="f27"/>
                </a:lnTo>
                <a:lnTo>
                  <a:pt x="f28" y="f29"/>
                </a:lnTo>
                <a:cubicBezTo>
                  <a:pt x="f30" y="f19"/>
                  <a:pt x="f31" y="f32"/>
                  <a:pt x="f33" y="f26"/>
                </a:cubicBezTo>
                <a:lnTo>
                  <a:pt x="f33" y="f7"/>
                </a:lnTo>
                <a:cubicBezTo>
                  <a:pt x="f34" y="f35"/>
                  <a:pt x="f36" y="f37"/>
                  <a:pt x="f38" y="f39"/>
                </a:cubicBezTo>
                <a:lnTo>
                  <a:pt x="f25" y="f7"/>
                </a:lnTo>
                <a:lnTo>
                  <a:pt x="f25" y="f17"/>
                </a:lnTo>
                <a:lnTo>
                  <a:pt x="f25" y="f26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17" name="">
            <a:extLst>
              <a:ext uri="{FF2B5EF4-FFF2-40B4-BE49-F238E27FC236}">
                <a16:creationId xmlns:a16="http://schemas.microsoft.com/office/drawing/2014/main" id="{C77FCAF7-5359-423E-AA02-A442177B24EC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974880" y="4191120"/>
            <a:ext cx="7062480" cy="8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">
            <a:extLst>
              <a:ext uri="{FF2B5EF4-FFF2-40B4-BE49-F238E27FC236}">
                <a16:creationId xmlns:a16="http://schemas.microsoft.com/office/drawing/2014/main" id="{9EFF25F7-5C86-465C-B8C3-884477F8EFBA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974880" y="4968720"/>
            <a:ext cx="7062480" cy="79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">
            <a:extLst>
              <a:ext uri="{FF2B5EF4-FFF2-40B4-BE49-F238E27FC236}">
                <a16:creationId xmlns:a16="http://schemas.microsoft.com/office/drawing/2014/main" id="{2EF74F24-A1A0-4AD4-92A3-98FC604DE8D9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/>
            <a:alphaModFix/>
          </a:blip>
          <a:srcRect/>
          <a:stretch>
            <a:fillRect/>
          </a:stretch>
        </p:blipFill>
        <p:spPr>
          <a:xfrm>
            <a:off x="974880" y="5746680"/>
            <a:ext cx="7062480" cy="5868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1869341C-64C5-41E4-A6A5-2A83377BECA3}"/>
              </a:ext>
            </a:extLst>
          </p:cNvPr>
          <p:cNvSpPr/>
          <p:nvPr/>
        </p:nvSpPr>
        <p:spPr>
          <a:xfrm>
            <a:off x="1368000" y="792000"/>
            <a:ext cx="4606920" cy="50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25560" rIns="0" bIns="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4000" b="1" i="0" u="none" strike="noStrike" baseline="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Times New Roman" pitchFamily="18"/>
                <a:cs typeface="Times New Roman" pitchFamily="18"/>
              </a:rPr>
              <a:t>Arteria cerebrale media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51A2F2-A8A0-4015-91FB-00528E1EEB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15200" cy="661680"/>
          </a:xfrm>
        </p:spPr>
        <p:txBody>
          <a:bodyPr/>
          <a:lstStyle/>
          <a:p>
            <a:pPr lvl="0"/>
            <a:r>
              <a:rPr lang="it-IT" sz="3200" b="1">
                <a:solidFill>
                  <a:srgbClr val="800000"/>
                </a:solidFill>
              </a:rPr>
              <a:t>ICTUS (STROKE)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6647C43-8484-469A-B0DB-7DA290AB38D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07999" y="3888000"/>
            <a:ext cx="8215200" cy="4887720"/>
          </a:xfrm>
        </p:spPr>
        <p:txBody>
          <a:bodyPr/>
          <a:lstStyle/>
          <a:p>
            <a:pPr lvl="0"/>
            <a:endParaRPr lang="it-IT" sz="2200">
              <a:latin typeface="Verdana" pitchFamily="34"/>
            </a:endParaRPr>
          </a:p>
          <a:p>
            <a:pPr lvl="0"/>
            <a:r>
              <a:rPr lang="it-IT" sz="2200">
                <a:latin typeface="Verdana" pitchFamily="34"/>
              </a:rPr>
              <a:t>Nell’80% dei casi  </a:t>
            </a:r>
            <a:r>
              <a:rPr lang="it-IT" sz="1100">
                <a:latin typeface="Verdana" pitchFamily="34"/>
              </a:rPr>
              <a:t> </a:t>
            </a:r>
            <a:r>
              <a:rPr lang="it-IT" sz="2200">
                <a:latin typeface="Verdana" pitchFamily="34"/>
              </a:rPr>
              <a:t>    origine ischemica</a:t>
            </a:r>
          </a:p>
          <a:p>
            <a:pPr lvl="0"/>
            <a:r>
              <a:rPr lang="it-IT" sz="2200">
                <a:latin typeface="Verdana" pitchFamily="34"/>
              </a:rPr>
              <a:t>Nel 20% dei casi       origine emorragica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0B25F2EE-7D12-40B4-973C-310DDF803DAB}"/>
              </a:ext>
            </a:extLst>
          </p:cNvPr>
          <p:cNvSpPr/>
          <p:nvPr/>
        </p:nvSpPr>
        <p:spPr>
          <a:xfrm>
            <a:off x="4221719" y="5328000"/>
            <a:ext cx="4562280" cy="864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 10-15% emorragie cerebrali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 5% ESA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A54BF7-5FA8-4DFA-B529-977FD5ED2CF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864000"/>
            <a:ext cx="7848000" cy="3528000"/>
          </a:xfrm>
        </p:spPr>
        <p:txBody>
          <a:bodyPr wrap="square" lIns="92160" tIns="46080" rIns="92160" bIns="46080" anchor="ctr"/>
          <a:lstStyle/>
          <a:p>
            <a:pPr lvl="0" algn="just">
              <a:lnSpc>
                <a:spcPct val="90000"/>
              </a:lnSpc>
              <a:spcBef>
                <a:spcPts val="697"/>
              </a:spcBef>
            </a:pPr>
            <a:r>
              <a:rPr lang="it-IT" sz="2200"/>
              <a:t>         </a:t>
            </a:r>
          </a:p>
          <a:p>
            <a:pPr lvl="0" algn="just">
              <a:spcBef>
                <a:spcPts val="697"/>
              </a:spcBef>
            </a:pPr>
            <a:r>
              <a:rPr lang="it-IT" sz="2200">
                <a:latin typeface="Verdana" pitchFamily="34"/>
              </a:rPr>
              <a:t>In Italia l’ictus rappresenta:</a:t>
            </a:r>
          </a:p>
          <a:p>
            <a:pPr lvl="0" algn="just">
              <a:spcBef>
                <a:spcPts val="697"/>
              </a:spcBef>
            </a:pPr>
            <a:endParaRPr lang="it-IT" sz="2200">
              <a:latin typeface="Verdana" pitchFamily="34"/>
            </a:endParaRPr>
          </a:p>
          <a:p>
            <a:pPr marL="0" lvl="0" indent="0" algn="just">
              <a:spcBef>
                <a:spcPts val="697"/>
              </a:spcBef>
              <a:buSzPct val="45000"/>
              <a:buFont typeface="StarSymbol"/>
              <a:buChar char="●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2200">
                <a:latin typeface="Verdana" pitchFamily="34"/>
              </a:rPr>
              <a:t>la prima causa di disabilità</a:t>
            </a:r>
          </a:p>
          <a:p>
            <a:pPr marL="0" lvl="0" indent="0" algn="just">
              <a:spcBef>
                <a:spcPts val="697"/>
              </a:spcBef>
              <a:buSzPct val="45000"/>
              <a:buFont typeface="StarSymbol"/>
              <a:buChar char="●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2200">
                <a:latin typeface="Verdana" pitchFamily="34"/>
              </a:rPr>
              <a:t>la seconda causa di demenza</a:t>
            </a:r>
          </a:p>
          <a:p>
            <a:pPr marL="0" lvl="0" indent="0">
              <a:spcBef>
                <a:spcPts val="697"/>
              </a:spcBef>
              <a:buSzPct val="45000"/>
              <a:buFont typeface="StarSymbol"/>
              <a:buChar char="●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2200">
                <a:latin typeface="Verdana" pitchFamily="34"/>
              </a:rPr>
              <a:t>la terza causa di morte dopo le malattie cardiovascolari e le neoplasie, causando il 10-12% di tutti i decessi per anno.</a:t>
            </a:r>
            <a:br>
              <a:rPr lang="it-IT" sz="2200">
                <a:latin typeface="Verdana" pitchFamily="34"/>
              </a:rPr>
            </a:br>
            <a:endParaRPr lang="it-IT" sz="2200">
              <a:latin typeface="Verdana" pitchFamily="34"/>
            </a:endParaRPr>
          </a:p>
        </p:txBody>
      </p:sp>
      <p:sp>
        <p:nvSpPr>
          <p:cNvPr id="6" name="Connettore diritto 5">
            <a:extLst>
              <a:ext uri="{FF2B5EF4-FFF2-40B4-BE49-F238E27FC236}">
                <a16:creationId xmlns:a16="http://schemas.microsoft.com/office/drawing/2014/main" id="{FD6304EC-7FA0-480C-A846-9D8800BCEA8A}"/>
              </a:ext>
            </a:extLst>
          </p:cNvPr>
          <p:cNvSpPr/>
          <p:nvPr/>
        </p:nvSpPr>
        <p:spPr>
          <a:xfrm>
            <a:off x="3600000" y="4536000"/>
            <a:ext cx="36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7" name="Connettore diritto 6">
            <a:extLst>
              <a:ext uri="{FF2B5EF4-FFF2-40B4-BE49-F238E27FC236}">
                <a16:creationId xmlns:a16="http://schemas.microsoft.com/office/drawing/2014/main" id="{D1FEC590-2CD9-4130-A573-C30837BB9AD9}"/>
              </a:ext>
            </a:extLst>
          </p:cNvPr>
          <p:cNvSpPr/>
          <p:nvPr/>
        </p:nvSpPr>
        <p:spPr>
          <a:xfrm>
            <a:off x="3600000" y="4968000"/>
            <a:ext cx="36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7C764C85-19A0-46EF-8A9B-4413A694DBD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09720" y="1754280"/>
            <a:ext cx="7062840" cy="12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11B89F31-CE71-4E92-B941-6F94E9957DB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09720" y="1857240"/>
            <a:ext cx="7062840" cy="79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E4FB7918-7F8D-4CF4-8816-38A9244EA7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834080" y="1906560"/>
            <a:ext cx="3660479" cy="749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E0F664E6-9362-4140-9488-8C5A9B929BFD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909720" y="2635200"/>
            <a:ext cx="7062840" cy="7984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861B3F1B-A158-4BED-A066-AB7E145119F5}"/>
              </a:ext>
            </a:extLst>
          </p:cNvPr>
          <p:cNvSpPr/>
          <p:nvPr/>
        </p:nvSpPr>
        <p:spPr>
          <a:xfrm>
            <a:off x="2160720" y="3357720"/>
            <a:ext cx="652320" cy="2775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89"/>
              <a:gd name="f7" fmla="val 212"/>
              <a:gd name="f8" fmla="val 2118"/>
              <a:gd name="f9" fmla="val 425"/>
              <a:gd name="f10" fmla="val 848"/>
              <a:gd name="f11" fmla="val 636"/>
              <a:gd name="f12" fmla="+- 0 0 0"/>
              <a:gd name="f13" fmla="*/ f3 1 2119"/>
              <a:gd name="f14" fmla="*/ f4 1 849"/>
              <a:gd name="f15" fmla="*/ f12 f0 1"/>
              <a:gd name="f16" fmla="*/ 0 f13 1"/>
              <a:gd name="f17" fmla="*/ 76507 f14 1"/>
              <a:gd name="f18" fmla="*/ f15 1 f2"/>
              <a:gd name="f19" fmla="*/ 572601 f13 1"/>
              <a:gd name="f20" fmla="*/ 0 f14 1"/>
              <a:gd name="f21" fmla="*/ 763228 f13 1"/>
              <a:gd name="f22" fmla="*/ 153374 f14 1"/>
              <a:gd name="f23" fmla="*/ 306027 f14 1"/>
              <a:gd name="f24" fmla="*/ 229520 f14 1"/>
              <a:gd name="f25" fmla="+- f18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16" y="f17"/>
              </a:cxn>
              <a:cxn ang="f25">
                <a:pos x="f19" y="f17"/>
              </a:cxn>
              <a:cxn ang="f25">
                <a:pos x="f19" y="f20"/>
              </a:cxn>
              <a:cxn ang="f25">
                <a:pos x="f21" y="f22"/>
              </a:cxn>
              <a:cxn ang="f25">
                <a:pos x="f19" y="f23"/>
              </a:cxn>
              <a:cxn ang="f25">
                <a:pos x="f19" y="f24"/>
              </a:cxn>
              <a:cxn ang="f25">
                <a:pos x="f16" y="f24"/>
              </a:cxn>
              <a:cxn ang="f25">
                <a:pos x="f16" y="f17"/>
              </a:cxn>
            </a:cxnLst>
            <a:rect l="l" t="t" r="r" b="b"/>
            <a:pathLst>
              <a:path w="2119" h="849">
                <a:moveTo>
                  <a:pt x="f5" y="f7"/>
                </a:moveTo>
                <a:lnTo>
                  <a:pt x="f6" y="f7"/>
                </a:lnTo>
                <a:lnTo>
                  <a:pt x="f6" y="f5"/>
                </a:lnTo>
                <a:lnTo>
                  <a:pt x="f8" y="f9"/>
                </a:lnTo>
                <a:lnTo>
                  <a:pt x="f6" y="f10"/>
                </a:lnTo>
                <a:lnTo>
                  <a:pt x="f6" y="f11"/>
                </a:lnTo>
                <a:lnTo>
                  <a:pt x="f5" y="f11"/>
                </a:lnTo>
                <a:lnTo>
                  <a:pt x="f5" y="f7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DF1D99B9-D22A-4818-A595-B1F430F3AEE6}"/>
              </a:ext>
            </a:extLst>
          </p:cNvPr>
          <p:cNvSpPr/>
          <p:nvPr/>
        </p:nvSpPr>
        <p:spPr>
          <a:xfrm>
            <a:off x="2155680" y="3346560"/>
            <a:ext cx="666720" cy="3016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06"/>
              <a:gd name="f7" fmla="val 231"/>
              <a:gd name="f8" fmla="val 1589"/>
              <a:gd name="f9" fmla="val 248"/>
              <a:gd name="f10" fmla="val 2164"/>
              <a:gd name="f11" fmla="val 461"/>
              <a:gd name="f12" fmla="val 922"/>
              <a:gd name="f13" fmla="val 672"/>
              <a:gd name="f14" fmla="val 691"/>
              <a:gd name="f15" fmla="val 36"/>
              <a:gd name="f16" fmla="val 17"/>
              <a:gd name="f17" fmla="val 655"/>
              <a:gd name="f18" fmla="val 1625"/>
              <a:gd name="f19" fmla="val 884"/>
              <a:gd name="f20" fmla="val 1595"/>
              <a:gd name="f21" fmla="val 871"/>
              <a:gd name="f22" fmla="val 2124"/>
              <a:gd name="f23" fmla="val 448"/>
              <a:gd name="f24" fmla="val 475"/>
              <a:gd name="f25" fmla="val 51"/>
              <a:gd name="f26" fmla="val 267"/>
              <a:gd name="f27" fmla="+- 0 0 0"/>
              <a:gd name="f28" fmla="*/ f3 1 2165"/>
              <a:gd name="f29" fmla="*/ f4 1 923"/>
              <a:gd name="f30" fmla="*/ f27 f0 1"/>
              <a:gd name="f31" fmla="*/ 0 f28 1"/>
              <a:gd name="f32" fmla="*/ 83037 f29 1"/>
              <a:gd name="f33" fmla="*/ f30 1 f2"/>
              <a:gd name="f34" fmla="*/ 578207 f28 1"/>
              <a:gd name="f35" fmla="*/ 572086 f28 1"/>
              <a:gd name="f36" fmla="*/ 89148 f29 1"/>
              <a:gd name="f37" fmla="*/ 0 f29 1"/>
              <a:gd name="f38" fmla="*/ 779103 f28 1"/>
              <a:gd name="f39" fmla="*/ 165714 f29 1"/>
              <a:gd name="f40" fmla="*/ 331429 f29 1"/>
              <a:gd name="f41" fmla="*/ 241562 f29 1"/>
              <a:gd name="f42" fmla="*/ 248392 f29 1"/>
              <a:gd name="f43" fmla="*/ 12961 f28 1"/>
              <a:gd name="f44" fmla="*/ 6120 f28 1"/>
              <a:gd name="f45" fmla="*/ 235451 f29 1"/>
              <a:gd name="f46" fmla="*/ 585047 f28 1"/>
              <a:gd name="f47" fmla="*/ 317769 f29 1"/>
              <a:gd name="f48" fmla="*/ 574246 f28 1"/>
              <a:gd name="f49" fmla="*/ 313096 f29 1"/>
              <a:gd name="f50" fmla="*/ 764702 f28 1"/>
              <a:gd name="f51" fmla="*/ 161041 f29 1"/>
              <a:gd name="f52" fmla="*/ 170747 f29 1"/>
              <a:gd name="f53" fmla="*/ 18333 f29 1"/>
              <a:gd name="f54" fmla="*/ 12941 f29 1"/>
              <a:gd name="f55" fmla="*/ 95978 f29 1"/>
              <a:gd name="f56" fmla="+- f3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31" y="f32"/>
              </a:cxn>
              <a:cxn ang="f56">
                <a:pos x="f34" y="f32"/>
              </a:cxn>
              <a:cxn ang="f56">
                <a:pos x="f35" y="f36"/>
              </a:cxn>
              <a:cxn ang="f56">
                <a:pos x="f35" y="f37"/>
              </a:cxn>
              <a:cxn ang="f56">
                <a:pos x="f38" y="f39"/>
              </a:cxn>
              <a:cxn ang="f56">
                <a:pos x="f35" y="f40"/>
              </a:cxn>
              <a:cxn ang="f56">
                <a:pos x="f35" y="f41"/>
              </a:cxn>
              <a:cxn ang="f56">
                <a:pos x="f34" y="f42"/>
              </a:cxn>
              <a:cxn ang="f56">
                <a:pos x="f31" y="f42"/>
              </a:cxn>
              <a:cxn ang="f56">
                <a:pos x="f31" y="f32"/>
              </a:cxn>
              <a:cxn ang="f56">
                <a:pos x="f43" y="f41"/>
              </a:cxn>
              <a:cxn ang="f56">
                <a:pos x="f44" y="f45"/>
              </a:cxn>
              <a:cxn ang="f56">
                <a:pos x="f46" y="f45"/>
              </a:cxn>
              <a:cxn ang="f56">
                <a:pos x="f46" y="f47"/>
              </a:cxn>
              <a:cxn ang="f56">
                <a:pos x="f48" y="f49"/>
              </a:cxn>
              <a:cxn ang="f56">
                <a:pos x="f50" y="f51"/>
              </a:cxn>
              <a:cxn ang="f56">
                <a:pos x="f50" y="f52"/>
              </a:cxn>
              <a:cxn ang="f56">
                <a:pos x="f48" y="f53"/>
              </a:cxn>
              <a:cxn ang="f56">
                <a:pos x="f46" y="f54"/>
              </a:cxn>
              <a:cxn ang="f56">
                <a:pos x="f46" y="f55"/>
              </a:cxn>
              <a:cxn ang="f56">
                <a:pos x="f44" y="f55"/>
              </a:cxn>
              <a:cxn ang="f56">
                <a:pos x="f43" y="f36"/>
              </a:cxn>
              <a:cxn ang="f56">
                <a:pos x="f43" y="f41"/>
              </a:cxn>
            </a:cxnLst>
            <a:rect l="l" t="t" r="r" b="b"/>
            <a:pathLst>
              <a:path w="2165" h="923">
                <a:moveTo>
                  <a:pt x="f5" y="f7"/>
                </a:moveTo>
                <a:lnTo>
                  <a:pt x="f6" y="f7"/>
                </a:lnTo>
                <a:lnTo>
                  <a:pt x="f8" y="f9"/>
                </a:lnTo>
                <a:lnTo>
                  <a:pt x="f8" y="f5"/>
                </a:lnTo>
                <a:lnTo>
                  <a:pt x="f10" y="f11"/>
                </a:lnTo>
                <a:lnTo>
                  <a:pt x="f8" y="f12"/>
                </a:lnTo>
                <a:lnTo>
                  <a:pt x="f8" y="f13"/>
                </a:lnTo>
                <a:lnTo>
                  <a:pt x="f6" y="f14"/>
                </a:lnTo>
                <a:lnTo>
                  <a:pt x="f5" y="f14"/>
                </a:lnTo>
                <a:lnTo>
                  <a:pt x="f5" y="f7"/>
                </a:lnTo>
                <a:close/>
                <a:moveTo>
                  <a:pt x="f15" y="f13"/>
                </a:moveTo>
                <a:lnTo>
                  <a:pt x="f16" y="f17"/>
                </a:lnTo>
                <a:lnTo>
                  <a:pt x="f18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2" y="f24"/>
                </a:lnTo>
                <a:lnTo>
                  <a:pt x="f20" y="f25"/>
                </a:lnTo>
                <a:lnTo>
                  <a:pt x="f18" y="f15"/>
                </a:lnTo>
                <a:lnTo>
                  <a:pt x="f18" y="f26"/>
                </a:lnTo>
                <a:lnTo>
                  <a:pt x="f16" y="f26"/>
                </a:lnTo>
                <a:lnTo>
                  <a:pt x="f15" y="f9"/>
                </a:lnTo>
                <a:lnTo>
                  <a:pt x="f15" y="f13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8" name="">
            <a:extLst>
              <a:ext uri="{FF2B5EF4-FFF2-40B4-BE49-F238E27FC236}">
                <a16:creationId xmlns:a16="http://schemas.microsoft.com/office/drawing/2014/main" id="{A0214A9C-E6D0-4F99-ADB6-836906F24526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4834080" y="2638440"/>
            <a:ext cx="3660479" cy="7952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CDB1973F-E612-4726-A10D-E88ECC29BC26}"/>
              </a:ext>
            </a:extLst>
          </p:cNvPr>
          <p:cNvSpPr/>
          <p:nvPr/>
        </p:nvSpPr>
        <p:spPr>
          <a:xfrm>
            <a:off x="1379519" y="3151080"/>
            <a:ext cx="195120" cy="277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25"/>
              <a:gd name="f7" fmla="val 192"/>
              <a:gd name="f8" fmla="val 144"/>
              <a:gd name="f9" fmla="val 319"/>
              <a:gd name="f10" fmla="val 494"/>
              <a:gd name="f11" fmla="val 636"/>
              <a:gd name="f12" fmla="val 660"/>
              <a:gd name="f13" fmla="val 848"/>
              <a:gd name="f14" fmla="+- 0 0 0"/>
              <a:gd name="f15" fmla="*/ f3 1 637"/>
              <a:gd name="f16" fmla="*/ f4 1 849"/>
              <a:gd name="f17" fmla="*/ f14 f0 1"/>
              <a:gd name="f18" fmla="*/ 0 f15 1"/>
              <a:gd name="f19" fmla="*/ 153374 f16 1"/>
              <a:gd name="f20" fmla="*/ f17 1 f2"/>
              <a:gd name="f21" fmla="*/ 114479 f15 1"/>
              <a:gd name="f22" fmla="*/ 0 f16 1"/>
              <a:gd name="f23" fmla="*/ 228241 f15 1"/>
              <a:gd name="f24" fmla="*/ 306027 f16 1"/>
              <a:gd name="f25" fmla="+- f20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18" y="f19"/>
              </a:cxn>
              <a:cxn ang="f25">
                <a:pos x="f21" y="f22"/>
              </a:cxn>
              <a:cxn ang="f25">
                <a:pos x="f23" y="f19"/>
              </a:cxn>
              <a:cxn ang="f25">
                <a:pos x="f21" y="f24"/>
              </a:cxn>
              <a:cxn ang="f25">
                <a:pos x="f18" y="f19"/>
              </a:cxn>
            </a:cxnLst>
            <a:rect l="l" t="t" r="r" b="b"/>
            <a:pathLst>
              <a:path w="637" h="849">
                <a:moveTo>
                  <a:pt x="f5" y="f6"/>
                </a:moveTo>
                <a:cubicBezTo>
                  <a:pt x="f5" y="f7"/>
                  <a:pt x="f8" y="f5"/>
                  <a:pt x="f9" y="f5"/>
                </a:cubicBezTo>
                <a:cubicBezTo>
                  <a:pt x="f10" y="f5"/>
                  <a:pt x="f11" y="f7"/>
                  <a:pt x="f11" y="f6"/>
                </a:cubicBezTo>
                <a:cubicBezTo>
                  <a:pt x="f11" y="f12"/>
                  <a:pt x="f10" y="f13"/>
                  <a:pt x="f9" y="f13"/>
                </a:cubicBezTo>
                <a:cubicBezTo>
                  <a:pt x="f8" y="f13"/>
                  <a:pt x="f5" y="f12"/>
                  <a:pt x="f5" y="f6"/>
                </a:cubicBez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97FBAD55-8738-4AC6-B398-5F4E23453FFE}"/>
              </a:ext>
            </a:extLst>
          </p:cNvPr>
          <p:cNvSpPr/>
          <p:nvPr/>
        </p:nvSpPr>
        <p:spPr>
          <a:xfrm>
            <a:off x="1373039" y="3102119"/>
            <a:ext cx="208080" cy="3902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5"/>
              <a:gd name="f7" fmla="val 551"/>
              <a:gd name="f8" fmla="val 2"/>
              <a:gd name="f9" fmla="val 530"/>
              <a:gd name="f10" fmla="val 56"/>
              <a:gd name="f11" fmla="val 3"/>
              <a:gd name="f12" fmla="val 613"/>
              <a:gd name="f13" fmla="val 670"/>
              <a:gd name="f14" fmla="val 528"/>
              <a:gd name="f15" fmla="val 672"/>
              <a:gd name="f16" fmla="val 573"/>
              <a:gd name="f17" fmla="val 664"/>
              <a:gd name="f18" fmla="val 1090"/>
              <a:gd name="f19" fmla="val 112"/>
              <a:gd name="f20" fmla="val 1196"/>
              <a:gd name="f21" fmla="val 7"/>
              <a:gd name="f22" fmla="val 663"/>
              <a:gd name="f23" fmla="val 619"/>
              <a:gd name="f24" fmla="val 596"/>
              <a:gd name="f25" fmla="val 36"/>
              <a:gd name="f26" fmla="val 594"/>
              <a:gd name="f27" fmla="val 615"/>
              <a:gd name="f28" fmla="val 43"/>
              <a:gd name="f29" fmla="val 656"/>
              <a:gd name="f30" fmla="val 128"/>
              <a:gd name="f31" fmla="val 1130"/>
              <a:gd name="f32" fmla="val 612"/>
              <a:gd name="f33" fmla="val 1060"/>
              <a:gd name="f34" fmla="val 636"/>
              <a:gd name="f35" fmla="val 554"/>
              <a:gd name="f36" fmla="val 607"/>
              <a:gd name="f37" fmla="val 60"/>
              <a:gd name="f38" fmla="val 91"/>
              <a:gd name="f39" fmla="val 30"/>
              <a:gd name="f40" fmla="val 38"/>
              <a:gd name="f41" fmla="+- 0 0 0"/>
              <a:gd name="f42" fmla="*/ f3 1 673"/>
              <a:gd name="f43" fmla="*/ f4 1 1197"/>
              <a:gd name="f44" fmla="*/ f41 f0 1"/>
              <a:gd name="f45" fmla="*/ 0 f42 1"/>
              <a:gd name="f46" fmla="*/ 206660 f43 1"/>
              <a:gd name="f47" fmla="*/ f44 1 f2"/>
              <a:gd name="f48" fmla="*/ 198035 f43 1"/>
              <a:gd name="f49" fmla="*/ 722 f42 1"/>
              <a:gd name="f50" fmla="*/ 190487 f43 1"/>
              <a:gd name="f51" fmla="*/ 241805 f42 1"/>
              <a:gd name="f52" fmla="*/ 189768 f43 1"/>
              <a:gd name="f53" fmla="*/ 242527 f42 1"/>
              <a:gd name="f54" fmla="*/ 205942 f43 1"/>
              <a:gd name="f55" fmla="*/ 2526 f42 1"/>
              <a:gd name="f56" fmla="*/ 238288 f43 1"/>
              <a:gd name="f57" fmla="*/ 222474 f43 1"/>
              <a:gd name="f58" fmla="*/ 214208 f43 1"/>
              <a:gd name="f59" fmla="*/ 12993 f42 1"/>
              <a:gd name="f60" fmla="*/ 213489 f43 1"/>
              <a:gd name="f61" fmla="*/ 221037 f43 1"/>
              <a:gd name="f62" fmla="*/ 15519 f42 1"/>
              <a:gd name="f63" fmla="*/ 235773 f43 1"/>
              <a:gd name="f64" fmla="*/ 229535 f42 1"/>
              <a:gd name="f65" fmla="*/ 199113 f43 1"/>
              <a:gd name="f66" fmla="*/ 13714 f42 1"/>
              <a:gd name="f67" fmla="+- f4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7">
                <a:pos x="f45" y="f46"/>
              </a:cxn>
              <a:cxn ang="f67">
                <a:pos x="f45" y="f48"/>
              </a:cxn>
              <a:cxn ang="f67">
                <a:pos x="f49" y="f50"/>
              </a:cxn>
              <a:cxn ang="f67">
                <a:pos x="f51" y="f52"/>
              </a:cxn>
              <a:cxn ang="f67">
                <a:pos x="f53" y="f48"/>
              </a:cxn>
              <a:cxn ang="f67">
                <a:pos x="f53" y="f54"/>
              </a:cxn>
              <a:cxn ang="f67">
                <a:pos x="f55" y="f56"/>
              </a:cxn>
              <a:cxn ang="f67">
                <a:pos x="f49" y="f57"/>
              </a:cxn>
              <a:cxn ang="f67">
                <a:pos x="f45" y="f58"/>
              </a:cxn>
              <a:cxn ang="f67">
                <a:pos x="f45" y="f46"/>
              </a:cxn>
              <a:cxn ang="f67">
                <a:pos x="f59" y="f60"/>
              </a:cxn>
              <a:cxn ang="f67">
                <a:pos x="f59" y="f61"/>
              </a:cxn>
              <a:cxn ang="f67">
                <a:pos x="f62" y="f63"/>
              </a:cxn>
              <a:cxn ang="f67">
                <a:pos x="f64" y="f58"/>
              </a:cxn>
              <a:cxn ang="f67">
                <a:pos x="f64" y="f65"/>
              </a:cxn>
              <a:cxn ang="f67">
                <a:pos x="f66" y="f50"/>
              </a:cxn>
              <a:cxn ang="f67">
                <a:pos x="f59" y="f48"/>
              </a:cxn>
              <a:cxn ang="f67">
                <a:pos x="f59" y="f54"/>
              </a:cxn>
              <a:cxn ang="f67">
                <a:pos x="f59" y="f60"/>
              </a:cxn>
            </a:cxnLst>
            <a:rect l="l" t="t" r="r" b="b"/>
            <a:pathLst>
              <a:path w="673" h="1197">
                <a:moveTo>
                  <a:pt x="f5" y="f6"/>
                </a:moveTo>
                <a:lnTo>
                  <a:pt x="f5" y="f7"/>
                </a:lnTo>
                <a:lnTo>
                  <a:pt x="f8" y="f9"/>
                </a:lnTo>
                <a:cubicBezTo>
                  <a:pt x="f10" y="f11"/>
                  <a:pt x="f12" y="f5"/>
                  <a:pt x="f13" y="f14"/>
                </a:cubicBezTo>
                <a:lnTo>
                  <a:pt x="f15" y="f7"/>
                </a:ln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lnTo>
                  <a:pt x="f8" y="f23"/>
                </a:lnTo>
                <a:lnTo>
                  <a:pt x="f5" y="f24"/>
                </a:lnTo>
                <a:lnTo>
                  <a:pt x="f5" y="f6"/>
                </a:lnTo>
                <a:close/>
                <a:moveTo>
                  <a:pt x="f25" y="f26"/>
                </a:moveTo>
                <a:lnTo>
                  <a:pt x="f25" y="f27"/>
                </a:lnTo>
                <a:lnTo>
                  <a:pt x="f28" y="f29"/>
                </a:lnTo>
                <a:cubicBezTo>
                  <a:pt x="f30" y="f31"/>
                  <a:pt x="f32" y="f33"/>
                  <a:pt x="f34" y="f24"/>
                </a:cubicBezTo>
                <a:lnTo>
                  <a:pt x="f34" y="f35"/>
                </a:lnTo>
                <a:cubicBezTo>
                  <a:pt x="f36" y="f37"/>
                  <a:pt x="f38" y="f39"/>
                  <a:pt x="f40" y="f9"/>
                </a:cubicBezTo>
                <a:lnTo>
                  <a:pt x="f25" y="f7"/>
                </a:lnTo>
                <a:lnTo>
                  <a:pt x="f25" y="f16"/>
                </a:lnTo>
                <a:lnTo>
                  <a:pt x="f25" y="f26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11" name="">
            <a:extLst>
              <a:ext uri="{FF2B5EF4-FFF2-40B4-BE49-F238E27FC236}">
                <a16:creationId xmlns:a16="http://schemas.microsoft.com/office/drawing/2014/main" id="{BDD3AE9C-B738-4C8B-82E4-6D1F6C5CFF2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909720" y="3413160"/>
            <a:ext cx="7062840" cy="7984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E36CFBDC-54F7-42E6-B6F3-93F9611823B3}"/>
              </a:ext>
            </a:extLst>
          </p:cNvPr>
          <p:cNvSpPr/>
          <p:nvPr/>
        </p:nvSpPr>
        <p:spPr>
          <a:xfrm>
            <a:off x="2160720" y="3357720"/>
            <a:ext cx="652320" cy="2775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89"/>
              <a:gd name="f7" fmla="val 212"/>
              <a:gd name="f8" fmla="val 2118"/>
              <a:gd name="f9" fmla="val 425"/>
              <a:gd name="f10" fmla="val 848"/>
              <a:gd name="f11" fmla="val 636"/>
              <a:gd name="f12" fmla="+- 0 0 0"/>
              <a:gd name="f13" fmla="*/ f3 1 2119"/>
              <a:gd name="f14" fmla="*/ f4 1 849"/>
              <a:gd name="f15" fmla="*/ f12 f0 1"/>
              <a:gd name="f16" fmla="*/ 0 f13 1"/>
              <a:gd name="f17" fmla="*/ 76507 f14 1"/>
              <a:gd name="f18" fmla="*/ f15 1 f2"/>
              <a:gd name="f19" fmla="*/ 572601 f13 1"/>
              <a:gd name="f20" fmla="*/ 0 f14 1"/>
              <a:gd name="f21" fmla="*/ 763228 f13 1"/>
              <a:gd name="f22" fmla="*/ 153374 f14 1"/>
              <a:gd name="f23" fmla="*/ 306027 f14 1"/>
              <a:gd name="f24" fmla="*/ 229520 f14 1"/>
              <a:gd name="f25" fmla="+- f18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16" y="f17"/>
              </a:cxn>
              <a:cxn ang="f25">
                <a:pos x="f19" y="f17"/>
              </a:cxn>
              <a:cxn ang="f25">
                <a:pos x="f19" y="f20"/>
              </a:cxn>
              <a:cxn ang="f25">
                <a:pos x="f21" y="f22"/>
              </a:cxn>
              <a:cxn ang="f25">
                <a:pos x="f19" y="f23"/>
              </a:cxn>
              <a:cxn ang="f25">
                <a:pos x="f19" y="f24"/>
              </a:cxn>
              <a:cxn ang="f25">
                <a:pos x="f16" y="f24"/>
              </a:cxn>
              <a:cxn ang="f25">
                <a:pos x="f16" y="f17"/>
              </a:cxn>
            </a:cxnLst>
            <a:rect l="l" t="t" r="r" b="b"/>
            <a:pathLst>
              <a:path w="2119" h="849">
                <a:moveTo>
                  <a:pt x="f5" y="f7"/>
                </a:moveTo>
                <a:lnTo>
                  <a:pt x="f6" y="f7"/>
                </a:lnTo>
                <a:lnTo>
                  <a:pt x="f6" y="f5"/>
                </a:lnTo>
                <a:lnTo>
                  <a:pt x="f8" y="f9"/>
                </a:lnTo>
                <a:lnTo>
                  <a:pt x="f6" y="f10"/>
                </a:lnTo>
                <a:lnTo>
                  <a:pt x="f6" y="f11"/>
                </a:lnTo>
                <a:lnTo>
                  <a:pt x="f5" y="f11"/>
                </a:lnTo>
                <a:lnTo>
                  <a:pt x="f5" y="f7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D180F60C-B0FA-447A-A83B-ED9C12EDA0B8}"/>
              </a:ext>
            </a:extLst>
          </p:cNvPr>
          <p:cNvSpPr/>
          <p:nvPr/>
        </p:nvSpPr>
        <p:spPr>
          <a:xfrm>
            <a:off x="2155680" y="3346560"/>
            <a:ext cx="666720" cy="3016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06"/>
              <a:gd name="f7" fmla="val 231"/>
              <a:gd name="f8" fmla="val 1589"/>
              <a:gd name="f9" fmla="val 248"/>
              <a:gd name="f10" fmla="val 2164"/>
              <a:gd name="f11" fmla="val 461"/>
              <a:gd name="f12" fmla="val 922"/>
              <a:gd name="f13" fmla="val 672"/>
              <a:gd name="f14" fmla="val 691"/>
              <a:gd name="f15" fmla="val 36"/>
              <a:gd name="f16" fmla="val 17"/>
              <a:gd name="f17" fmla="val 655"/>
              <a:gd name="f18" fmla="val 1625"/>
              <a:gd name="f19" fmla="val 884"/>
              <a:gd name="f20" fmla="val 1595"/>
              <a:gd name="f21" fmla="val 871"/>
              <a:gd name="f22" fmla="val 2124"/>
              <a:gd name="f23" fmla="val 448"/>
              <a:gd name="f24" fmla="val 475"/>
              <a:gd name="f25" fmla="val 51"/>
              <a:gd name="f26" fmla="val 267"/>
              <a:gd name="f27" fmla="+- 0 0 0"/>
              <a:gd name="f28" fmla="*/ f3 1 2165"/>
              <a:gd name="f29" fmla="*/ f4 1 923"/>
              <a:gd name="f30" fmla="*/ f27 f0 1"/>
              <a:gd name="f31" fmla="*/ 0 f28 1"/>
              <a:gd name="f32" fmla="*/ 83037 f29 1"/>
              <a:gd name="f33" fmla="*/ f30 1 f2"/>
              <a:gd name="f34" fmla="*/ 578207 f28 1"/>
              <a:gd name="f35" fmla="*/ 572086 f28 1"/>
              <a:gd name="f36" fmla="*/ 89148 f29 1"/>
              <a:gd name="f37" fmla="*/ 0 f29 1"/>
              <a:gd name="f38" fmla="*/ 779103 f28 1"/>
              <a:gd name="f39" fmla="*/ 165714 f29 1"/>
              <a:gd name="f40" fmla="*/ 331429 f29 1"/>
              <a:gd name="f41" fmla="*/ 241562 f29 1"/>
              <a:gd name="f42" fmla="*/ 248392 f29 1"/>
              <a:gd name="f43" fmla="*/ 12961 f28 1"/>
              <a:gd name="f44" fmla="*/ 6120 f28 1"/>
              <a:gd name="f45" fmla="*/ 235451 f29 1"/>
              <a:gd name="f46" fmla="*/ 585047 f28 1"/>
              <a:gd name="f47" fmla="*/ 317769 f29 1"/>
              <a:gd name="f48" fmla="*/ 574246 f28 1"/>
              <a:gd name="f49" fmla="*/ 313096 f29 1"/>
              <a:gd name="f50" fmla="*/ 764702 f28 1"/>
              <a:gd name="f51" fmla="*/ 161041 f29 1"/>
              <a:gd name="f52" fmla="*/ 170747 f29 1"/>
              <a:gd name="f53" fmla="*/ 18333 f29 1"/>
              <a:gd name="f54" fmla="*/ 12941 f29 1"/>
              <a:gd name="f55" fmla="*/ 95978 f29 1"/>
              <a:gd name="f56" fmla="+- f3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31" y="f32"/>
              </a:cxn>
              <a:cxn ang="f56">
                <a:pos x="f34" y="f32"/>
              </a:cxn>
              <a:cxn ang="f56">
                <a:pos x="f35" y="f36"/>
              </a:cxn>
              <a:cxn ang="f56">
                <a:pos x="f35" y="f37"/>
              </a:cxn>
              <a:cxn ang="f56">
                <a:pos x="f38" y="f39"/>
              </a:cxn>
              <a:cxn ang="f56">
                <a:pos x="f35" y="f40"/>
              </a:cxn>
              <a:cxn ang="f56">
                <a:pos x="f35" y="f41"/>
              </a:cxn>
              <a:cxn ang="f56">
                <a:pos x="f34" y="f42"/>
              </a:cxn>
              <a:cxn ang="f56">
                <a:pos x="f31" y="f42"/>
              </a:cxn>
              <a:cxn ang="f56">
                <a:pos x="f31" y="f32"/>
              </a:cxn>
              <a:cxn ang="f56">
                <a:pos x="f43" y="f41"/>
              </a:cxn>
              <a:cxn ang="f56">
                <a:pos x="f44" y="f45"/>
              </a:cxn>
              <a:cxn ang="f56">
                <a:pos x="f46" y="f45"/>
              </a:cxn>
              <a:cxn ang="f56">
                <a:pos x="f46" y="f47"/>
              </a:cxn>
              <a:cxn ang="f56">
                <a:pos x="f48" y="f49"/>
              </a:cxn>
              <a:cxn ang="f56">
                <a:pos x="f50" y="f51"/>
              </a:cxn>
              <a:cxn ang="f56">
                <a:pos x="f50" y="f52"/>
              </a:cxn>
              <a:cxn ang="f56">
                <a:pos x="f48" y="f53"/>
              </a:cxn>
              <a:cxn ang="f56">
                <a:pos x="f46" y="f54"/>
              </a:cxn>
              <a:cxn ang="f56">
                <a:pos x="f46" y="f55"/>
              </a:cxn>
              <a:cxn ang="f56">
                <a:pos x="f44" y="f55"/>
              </a:cxn>
              <a:cxn ang="f56">
                <a:pos x="f43" y="f36"/>
              </a:cxn>
              <a:cxn ang="f56">
                <a:pos x="f43" y="f41"/>
              </a:cxn>
            </a:cxnLst>
            <a:rect l="l" t="t" r="r" b="b"/>
            <a:pathLst>
              <a:path w="2165" h="923">
                <a:moveTo>
                  <a:pt x="f5" y="f7"/>
                </a:moveTo>
                <a:lnTo>
                  <a:pt x="f6" y="f7"/>
                </a:lnTo>
                <a:lnTo>
                  <a:pt x="f8" y="f9"/>
                </a:lnTo>
                <a:lnTo>
                  <a:pt x="f8" y="f5"/>
                </a:lnTo>
                <a:lnTo>
                  <a:pt x="f10" y="f11"/>
                </a:lnTo>
                <a:lnTo>
                  <a:pt x="f8" y="f12"/>
                </a:lnTo>
                <a:lnTo>
                  <a:pt x="f8" y="f13"/>
                </a:lnTo>
                <a:lnTo>
                  <a:pt x="f6" y="f14"/>
                </a:lnTo>
                <a:lnTo>
                  <a:pt x="f5" y="f14"/>
                </a:lnTo>
                <a:lnTo>
                  <a:pt x="f5" y="f7"/>
                </a:lnTo>
                <a:close/>
                <a:moveTo>
                  <a:pt x="f15" y="f13"/>
                </a:moveTo>
                <a:lnTo>
                  <a:pt x="f16" y="f17"/>
                </a:lnTo>
                <a:lnTo>
                  <a:pt x="f18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2" y="f24"/>
                </a:lnTo>
                <a:lnTo>
                  <a:pt x="f20" y="f25"/>
                </a:lnTo>
                <a:lnTo>
                  <a:pt x="f18" y="f15"/>
                </a:lnTo>
                <a:lnTo>
                  <a:pt x="f18" y="f26"/>
                </a:lnTo>
                <a:lnTo>
                  <a:pt x="f16" y="f26"/>
                </a:lnTo>
                <a:lnTo>
                  <a:pt x="f15" y="f9"/>
                </a:lnTo>
                <a:lnTo>
                  <a:pt x="f15" y="f13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14" name="">
            <a:extLst>
              <a:ext uri="{FF2B5EF4-FFF2-40B4-BE49-F238E27FC236}">
                <a16:creationId xmlns:a16="http://schemas.microsoft.com/office/drawing/2014/main" id="{8A229E5C-88AA-4849-A46D-678DB8C28F52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4834080" y="3416400"/>
            <a:ext cx="3660479" cy="610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4E22F735-AA2D-48CB-8B21-9875B5191A3D}"/>
              </a:ext>
            </a:extLst>
          </p:cNvPr>
          <p:cNvSpPr/>
          <p:nvPr/>
        </p:nvSpPr>
        <p:spPr>
          <a:xfrm>
            <a:off x="1379519" y="3151080"/>
            <a:ext cx="195120" cy="277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25"/>
              <a:gd name="f7" fmla="val 192"/>
              <a:gd name="f8" fmla="val 144"/>
              <a:gd name="f9" fmla="val 319"/>
              <a:gd name="f10" fmla="val 494"/>
              <a:gd name="f11" fmla="val 636"/>
              <a:gd name="f12" fmla="val 660"/>
              <a:gd name="f13" fmla="val 848"/>
              <a:gd name="f14" fmla="+- 0 0 0"/>
              <a:gd name="f15" fmla="*/ f3 1 637"/>
              <a:gd name="f16" fmla="*/ f4 1 849"/>
              <a:gd name="f17" fmla="*/ f14 f0 1"/>
              <a:gd name="f18" fmla="*/ 0 f15 1"/>
              <a:gd name="f19" fmla="*/ 153374 f16 1"/>
              <a:gd name="f20" fmla="*/ f17 1 f2"/>
              <a:gd name="f21" fmla="*/ 114479 f15 1"/>
              <a:gd name="f22" fmla="*/ 0 f16 1"/>
              <a:gd name="f23" fmla="*/ 228241 f15 1"/>
              <a:gd name="f24" fmla="*/ 306027 f16 1"/>
              <a:gd name="f25" fmla="+- f20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18" y="f19"/>
              </a:cxn>
              <a:cxn ang="f25">
                <a:pos x="f21" y="f22"/>
              </a:cxn>
              <a:cxn ang="f25">
                <a:pos x="f23" y="f19"/>
              </a:cxn>
              <a:cxn ang="f25">
                <a:pos x="f21" y="f24"/>
              </a:cxn>
              <a:cxn ang="f25">
                <a:pos x="f18" y="f19"/>
              </a:cxn>
            </a:cxnLst>
            <a:rect l="l" t="t" r="r" b="b"/>
            <a:pathLst>
              <a:path w="637" h="849">
                <a:moveTo>
                  <a:pt x="f5" y="f6"/>
                </a:moveTo>
                <a:cubicBezTo>
                  <a:pt x="f5" y="f7"/>
                  <a:pt x="f8" y="f5"/>
                  <a:pt x="f9" y="f5"/>
                </a:cubicBezTo>
                <a:cubicBezTo>
                  <a:pt x="f10" y="f5"/>
                  <a:pt x="f11" y="f7"/>
                  <a:pt x="f11" y="f6"/>
                </a:cubicBezTo>
                <a:cubicBezTo>
                  <a:pt x="f11" y="f12"/>
                  <a:pt x="f10" y="f13"/>
                  <a:pt x="f9" y="f13"/>
                </a:cubicBezTo>
                <a:cubicBezTo>
                  <a:pt x="f8" y="f13"/>
                  <a:pt x="f5" y="f12"/>
                  <a:pt x="f5" y="f6"/>
                </a:cubicBez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97931CA7-EA35-457C-A296-D5B9CBCF56AF}"/>
              </a:ext>
            </a:extLst>
          </p:cNvPr>
          <p:cNvSpPr/>
          <p:nvPr/>
        </p:nvSpPr>
        <p:spPr>
          <a:xfrm>
            <a:off x="1373039" y="3102119"/>
            <a:ext cx="208080" cy="3902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5"/>
              <a:gd name="f7" fmla="val 551"/>
              <a:gd name="f8" fmla="val 2"/>
              <a:gd name="f9" fmla="val 530"/>
              <a:gd name="f10" fmla="val 56"/>
              <a:gd name="f11" fmla="val 3"/>
              <a:gd name="f12" fmla="val 613"/>
              <a:gd name="f13" fmla="val 670"/>
              <a:gd name="f14" fmla="val 528"/>
              <a:gd name="f15" fmla="val 672"/>
              <a:gd name="f16" fmla="val 573"/>
              <a:gd name="f17" fmla="val 664"/>
              <a:gd name="f18" fmla="val 1090"/>
              <a:gd name="f19" fmla="val 112"/>
              <a:gd name="f20" fmla="val 1196"/>
              <a:gd name="f21" fmla="val 7"/>
              <a:gd name="f22" fmla="val 663"/>
              <a:gd name="f23" fmla="val 619"/>
              <a:gd name="f24" fmla="val 596"/>
              <a:gd name="f25" fmla="val 36"/>
              <a:gd name="f26" fmla="val 594"/>
              <a:gd name="f27" fmla="val 615"/>
              <a:gd name="f28" fmla="val 43"/>
              <a:gd name="f29" fmla="val 656"/>
              <a:gd name="f30" fmla="val 128"/>
              <a:gd name="f31" fmla="val 1130"/>
              <a:gd name="f32" fmla="val 612"/>
              <a:gd name="f33" fmla="val 1060"/>
              <a:gd name="f34" fmla="val 636"/>
              <a:gd name="f35" fmla="val 554"/>
              <a:gd name="f36" fmla="val 607"/>
              <a:gd name="f37" fmla="val 60"/>
              <a:gd name="f38" fmla="val 91"/>
              <a:gd name="f39" fmla="val 30"/>
              <a:gd name="f40" fmla="val 38"/>
              <a:gd name="f41" fmla="+- 0 0 0"/>
              <a:gd name="f42" fmla="*/ f3 1 673"/>
              <a:gd name="f43" fmla="*/ f4 1 1197"/>
              <a:gd name="f44" fmla="*/ f41 f0 1"/>
              <a:gd name="f45" fmla="*/ 0 f42 1"/>
              <a:gd name="f46" fmla="*/ 206660 f43 1"/>
              <a:gd name="f47" fmla="*/ f44 1 f2"/>
              <a:gd name="f48" fmla="*/ 198035 f43 1"/>
              <a:gd name="f49" fmla="*/ 722 f42 1"/>
              <a:gd name="f50" fmla="*/ 190487 f43 1"/>
              <a:gd name="f51" fmla="*/ 241805 f42 1"/>
              <a:gd name="f52" fmla="*/ 189768 f43 1"/>
              <a:gd name="f53" fmla="*/ 242527 f42 1"/>
              <a:gd name="f54" fmla="*/ 205942 f43 1"/>
              <a:gd name="f55" fmla="*/ 2526 f42 1"/>
              <a:gd name="f56" fmla="*/ 238288 f43 1"/>
              <a:gd name="f57" fmla="*/ 222474 f43 1"/>
              <a:gd name="f58" fmla="*/ 214208 f43 1"/>
              <a:gd name="f59" fmla="*/ 12993 f42 1"/>
              <a:gd name="f60" fmla="*/ 213489 f43 1"/>
              <a:gd name="f61" fmla="*/ 221037 f43 1"/>
              <a:gd name="f62" fmla="*/ 15519 f42 1"/>
              <a:gd name="f63" fmla="*/ 235773 f43 1"/>
              <a:gd name="f64" fmla="*/ 229535 f42 1"/>
              <a:gd name="f65" fmla="*/ 199113 f43 1"/>
              <a:gd name="f66" fmla="*/ 13714 f42 1"/>
              <a:gd name="f67" fmla="+- f4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7">
                <a:pos x="f45" y="f46"/>
              </a:cxn>
              <a:cxn ang="f67">
                <a:pos x="f45" y="f48"/>
              </a:cxn>
              <a:cxn ang="f67">
                <a:pos x="f49" y="f50"/>
              </a:cxn>
              <a:cxn ang="f67">
                <a:pos x="f51" y="f52"/>
              </a:cxn>
              <a:cxn ang="f67">
                <a:pos x="f53" y="f48"/>
              </a:cxn>
              <a:cxn ang="f67">
                <a:pos x="f53" y="f54"/>
              </a:cxn>
              <a:cxn ang="f67">
                <a:pos x="f55" y="f56"/>
              </a:cxn>
              <a:cxn ang="f67">
                <a:pos x="f49" y="f57"/>
              </a:cxn>
              <a:cxn ang="f67">
                <a:pos x="f45" y="f58"/>
              </a:cxn>
              <a:cxn ang="f67">
                <a:pos x="f45" y="f46"/>
              </a:cxn>
              <a:cxn ang="f67">
                <a:pos x="f59" y="f60"/>
              </a:cxn>
              <a:cxn ang="f67">
                <a:pos x="f59" y="f61"/>
              </a:cxn>
              <a:cxn ang="f67">
                <a:pos x="f62" y="f63"/>
              </a:cxn>
              <a:cxn ang="f67">
                <a:pos x="f64" y="f58"/>
              </a:cxn>
              <a:cxn ang="f67">
                <a:pos x="f64" y="f65"/>
              </a:cxn>
              <a:cxn ang="f67">
                <a:pos x="f66" y="f50"/>
              </a:cxn>
              <a:cxn ang="f67">
                <a:pos x="f59" y="f48"/>
              </a:cxn>
              <a:cxn ang="f67">
                <a:pos x="f59" y="f54"/>
              </a:cxn>
              <a:cxn ang="f67">
                <a:pos x="f59" y="f60"/>
              </a:cxn>
            </a:cxnLst>
            <a:rect l="l" t="t" r="r" b="b"/>
            <a:pathLst>
              <a:path w="673" h="1197">
                <a:moveTo>
                  <a:pt x="f5" y="f6"/>
                </a:moveTo>
                <a:lnTo>
                  <a:pt x="f5" y="f7"/>
                </a:lnTo>
                <a:lnTo>
                  <a:pt x="f8" y="f9"/>
                </a:lnTo>
                <a:cubicBezTo>
                  <a:pt x="f10" y="f11"/>
                  <a:pt x="f12" y="f5"/>
                  <a:pt x="f13" y="f14"/>
                </a:cubicBezTo>
                <a:lnTo>
                  <a:pt x="f15" y="f7"/>
                </a:ln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lnTo>
                  <a:pt x="f8" y="f23"/>
                </a:lnTo>
                <a:lnTo>
                  <a:pt x="f5" y="f24"/>
                </a:lnTo>
                <a:lnTo>
                  <a:pt x="f5" y="f6"/>
                </a:lnTo>
                <a:close/>
                <a:moveTo>
                  <a:pt x="f25" y="f26"/>
                </a:moveTo>
                <a:lnTo>
                  <a:pt x="f25" y="f27"/>
                </a:lnTo>
                <a:lnTo>
                  <a:pt x="f28" y="f29"/>
                </a:lnTo>
                <a:cubicBezTo>
                  <a:pt x="f30" y="f31"/>
                  <a:pt x="f32" y="f33"/>
                  <a:pt x="f34" y="f24"/>
                </a:cubicBezTo>
                <a:lnTo>
                  <a:pt x="f34" y="f35"/>
                </a:lnTo>
                <a:cubicBezTo>
                  <a:pt x="f36" y="f37"/>
                  <a:pt x="f38" y="f39"/>
                  <a:pt x="f40" y="f9"/>
                </a:cubicBezTo>
                <a:lnTo>
                  <a:pt x="f25" y="f7"/>
                </a:lnTo>
                <a:lnTo>
                  <a:pt x="f25" y="f16"/>
                </a:lnTo>
                <a:lnTo>
                  <a:pt x="f25" y="f26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17" name="">
            <a:extLst>
              <a:ext uri="{FF2B5EF4-FFF2-40B4-BE49-F238E27FC236}">
                <a16:creationId xmlns:a16="http://schemas.microsoft.com/office/drawing/2014/main" id="{30C79A26-0562-4111-ADEB-A98572D566FF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909720" y="4191120"/>
            <a:ext cx="7062840" cy="79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">
            <a:extLst>
              <a:ext uri="{FF2B5EF4-FFF2-40B4-BE49-F238E27FC236}">
                <a16:creationId xmlns:a16="http://schemas.microsoft.com/office/drawing/2014/main" id="{555E0321-0EAD-4109-A978-800331CC86F5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909720" y="4968720"/>
            <a:ext cx="7062840" cy="79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">
            <a:extLst>
              <a:ext uri="{FF2B5EF4-FFF2-40B4-BE49-F238E27FC236}">
                <a16:creationId xmlns:a16="http://schemas.microsoft.com/office/drawing/2014/main" id="{657F9C40-12EF-4773-81C8-5AEF11164966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/>
            <a:alphaModFix/>
          </a:blip>
          <a:srcRect/>
          <a:stretch>
            <a:fillRect/>
          </a:stretch>
        </p:blipFill>
        <p:spPr>
          <a:xfrm>
            <a:off x="909720" y="5746680"/>
            <a:ext cx="7062840" cy="36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50A94593-6418-481D-BCFE-4628C2AF2DE2}"/>
              </a:ext>
            </a:extLst>
          </p:cNvPr>
          <p:cNvSpPr/>
          <p:nvPr/>
        </p:nvSpPr>
        <p:spPr>
          <a:xfrm>
            <a:off x="720719" y="631800"/>
            <a:ext cx="6634079" cy="50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25560" rIns="0" bIns="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4000" b="1" i="0" u="none" strike="noStrike" baseline="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Times New Roman" pitchFamily="18"/>
                <a:cs typeface="Times New Roman" pitchFamily="18"/>
              </a:rPr>
              <a:t>Arteria cerebrale anteriore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C8942AA3-0F35-465A-8535-59CD17365B4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35904" t="22620" r="18419" b="17857"/>
          <a:stretch>
            <a:fillRect/>
          </a:stretch>
        </p:blipFill>
        <p:spPr>
          <a:xfrm>
            <a:off x="1677959" y="973080"/>
            <a:ext cx="5479920" cy="5624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8F3CA014-28F4-41DA-967D-A3B60EA31EFB}"/>
              </a:ext>
            </a:extLst>
          </p:cNvPr>
          <p:cNvSpPr/>
          <p:nvPr/>
        </p:nvSpPr>
        <p:spPr>
          <a:xfrm>
            <a:off x="360359" y="287280"/>
            <a:ext cx="8999640" cy="131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4000" b="1" i="0" u="none" strike="noStrike" baseline="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Times New Roman" pitchFamily="18"/>
                <a:cs typeface="Times New Roman" pitchFamily="18"/>
              </a:rPr>
              <a:t>Arteria cerebrale posteriore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4000" b="1" i="0" u="none" strike="noStrike" baseline="0">
              <a:ln>
                <a:noFill/>
              </a:ln>
              <a:solidFill>
                <a:srgbClr val="800000"/>
              </a:solidFill>
              <a:latin typeface="Verdana" pitchFamily="34"/>
              <a:ea typeface="Times New Roman" pitchFamily="18"/>
              <a:cs typeface="Times New Roman" pitchFamily="1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6B489DB3-AAB1-4FEC-95FD-A23A986021D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18160" y="2352600"/>
            <a:ext cx="3068639" cy="31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95F7E7F8-C7B0-4C67-BF78-1114B13E2B7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54120" y="3276720"/>
            <a:ext cx="4317840" cy="1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E3CCC746-587D-422A-8E0C-B06C814F02B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618160" y="2654280"/>
            <a:ext cx="3068639" cy="792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DFE1ED94-ED91-4CB8-9B9A-E7E6501533B3}"/>
              </a:ext>
            </a:extLst>
          </p:cNvPr>
          <p:cNvSpPr/>
          <p:nvPr/>
        </p:nvSpPr>
        <p:spPr>
          <a:xfrm>
            <a:off x="6408720" y="3321000"/>
            <a:ext cx="585720" cy="277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30"/>
              <a:gd name="f7" fmla="val 212"/>
              <a:gd name="f8" fmla="val 1906"/>
              <a:gd name="f9" fmla="val 425"/>
              <a:gd name="f10" fmla="val 848"/>
              <a:gd name="f11" fmla="val 636"/>
              <a:gd name="f12" fmla="+- 0 0 0"/>
              <a:gd name="f13" fmla="*/ f3 1 1907"/>
              <a:gd name="f14" fmla="*/ f4 1 849"/>
              <a:gd name="f15" fmla="*/ f12 f0 1"/>
              <a:gd name="f16" fmla="*/ 0 f13 1"/>
              <a:gd name="f17" fmla="*/ 76507 f14 1"/>
              <a:gd name="f18" fmla="*/ f15 1 f2"/>
              <a:gd name="f19" fmla="*/ 514260 f13 1"/>
              <a:gd name="f20" fmla="*/ 0 f14 1"/>
              <a:gd name="f21" fmla="*/ 685440 f13 1"/>
              <a:gd name="f22" fmla="*/ 153374 f14 1"/>
              <a:gd name="f23" fmla="*/ 306027 f14 1"/>
              <a:gd name="f24" fmla="*/ 229520 f14 1"/>
              <a:gd name="f25" fmla="+- f18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16" y="f17"/>
              </a:cxn>
              <a:cxn ang="f25">
                <a:pos x="f19" y="f17"/>
              </a:cxn>
              <a:cxn ang="f25">
                <a:pos x="f19" y="f20"/>
              </a:cxn>
              <a:cxn ang="f25">
                <a:pos x="f21" y="f22"/>
              </a:cxn>
              <a:cxn ang="f25">
                <a:pos x="f19" y="f23"/>
              </a:cxn>
              <a:cxn ang="f25">
                <a:pos x="f19" y="f24"/>
              </a:cxn>
              <a:cxn ang="f25">
                <a:pos x="f16" y="f24"/>
              </a:cxn>
              <a:cxn ang="f25">
                <a:pos x="f16" y="f17"/>
              </a:cxn>
            </a:cxnLst>
            <a:rect l="l" t="t" r="r" b="b"/>
            <a:pathLst>
              <a:path w="1907" h="849">
                <a:moveTo>
                  <a:pt x="f5" y="f7"/>
                </a:moveTo>
                <a:lnTo>
                  <a:pt x="f6" y="f7"/>
                </a:lnTo>
                <a:lnTo>
                  <a:pt x="f6" y="f5"/>
                </a:lnTo>
                <a:lnTo>
                  <a:pt x="f8" y="f9"/>
                </a:lnTo>
                <a:lnTo>
                  <a:pt x="f6" y="f10"/>
                </a:lnTo>
                <a:lnTo>
                  <a:pt x="f6" y="f11"/>
                </a:lnTo>
                <a:lnTo>
                  <a:pt x="f5" y="f11"/>
                </a:lnTo>
                <a:lnTo>
                  <a:pt x="f5" y="f7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C734C333-BFA9-4161-86F0-275C222ED753}"/>
              </a:ext>
            </a:extLst>
          </p:cNvPr>
          <p:cNvSpPr/>
          <p:nvPr/>
        </p:nvSpPr>
        <p:spPr>
          <a:xfrm>
            <a:off x="6404039" y="3308400"/>
            <a:ext cx="600120" cy="3016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47"/>
              <a:gd name="f7" fmla="val 234"/>
              <a:gd name="f8" fmla="val 1430"/>
              <a:gd name="f9" fmla="val 251"/>
              <a:gd name="f10" fmla="val 1950"/>
              <a:gd name="f11" fmla="val 463"/>
              <a:gd name="f12" fmla="val 926"/>
              <a:gd name="f13" fmla="val 674"/>
              <a:gd name="f14" fmla="val 693"/>
              <a:gd name="f15" fmla="val 36"/>
              <a:gd name="f16" fmla="val 17"/>
              <a:gd name="f17" fmla="val 657"/>
              <a:gd name="f18" fmla="val 1466"/>
              <a:gd name="f19" fmla="val 886"/>
              <a:gd name="f20" fmla="val 1436"/>
              <a:gd name="f21" fmla="val 873"/>
              <a:gd name="f22" fmla="val 1912"/>
              <a:gd name="f23" fmla="val 450"/>
              <a:gd name="f24" fmla="val 477"/>
              <a:gd name="f25" fmla="val 53"/>
              <a:gd name="f26" fmla="val 38"/>
              <a:gd name="f27" fmla="val 270"/>
              <a:gd name="f28" fmla="+- 0 0 0"/>
              <a:gd name="f29" fmla="*/ f3 1 1951"/>
              <a:gd name="f30" fmla="*/ f4 1 927"/>
              <a:gd name="f31" fmla="*/ f28 f0 1"/>
              <a:gd name="f32" fmla="*/ 0 f29 1"/>
              <a:gd name="f33" fmla="*/ 84153 f30 1"/>
              <a:gd name="f34" fmla="*/ f31 1 f2"/>
              <a:gd name="f35" fmla="*/ 520412 f29 1"/>
              <a:gd name="f36" fmla="*/ 514298 f29 1"/>
              <a:gd name="f37" fmla="*/ 90267 f30 1"/>
              <a:gd name="f38" fmla="*/ 0 f30 1"/>
              <a:gd name="f39" fmla="*/ 701315 f29 1"/>
              <a:gd name="f40" fmla="*/ 166508 f30 1"/>
              <a:gd name="f41" fmla="*/ 333015 f30 1"/>
              <a:gd name="f42" fmla="*/ 242389 f30 1"/>
              <a:gd name="f43" fmla="*/ 249222 f30 1"/>
              <a:gd name="f44" fmla="*/ 12947 f29 1"/>
              <a:gd name="f45" fmla="*/ 6114 f29 1"/>
              <a:gd name="f46" fmla="*/ 236275 f30 1"/>
              <a:gd name="f47" fmla="*/ 527245 f29 1"/>
              <a:gd name="f48" fmla="*/ 318630 f30 1"/>
              <a:gd name="f49" fmla="*/ 516456 f29 1"/>
              <a:gd name="f50" fmla="*/ 313955 f30 1"/>
              <a:gd name="f51" fmla="*/ 687649 f29 1"/>
              <a:gd name="f52" fmla="*/ 161833 f30 1"/>
              <a:gd name="f53" fmla="*/ 171542 f30 1"/>
              <a:gd name="f54" fmla="*/ 19060 f30 1"/>
              <a:gd name="f55" fmla="*/ 13666 f30 1"/>
              <a:gd name="f56" fmla="*/ 97100 f30 1"/>
              <a:gd name="f57" fmla="+- f34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32" y="f33"/>
              </a:cxn>
              <a:cxn ang="f57">
                <a:pos x="f35" y="f33"/>
              </a:cxn>
              <a:cxn ang="f57">
                <a:pos x="f36" y="f37"/>
              </a:cxn>
              <a:cxn ang="f57">
                <a:pos x="f36" y="f38"/>
              </a:cxn>
              <a:cxn ang="f57">
                <a:pos x="f39" y="f40"/>
              </a:cxn>
              <a:cxn ang="f57">
                <a:pos x="f36" y="f41"/>
              </a:cxn>
              <a:cxn ang="f57">
                <a:pos x="f36" y="f42"/>
              </a:cxn>
              <a:cxn ang="f57">
                <a:pos x="f35" y="f43"/>
              </a:cxn>
              <a:cxn ang="f57">
                <a:pos x="f32" y="f43"/>
              </a:cxn>
              <a:cxn ang="f57">
                <a:pos x="f32" y="f33"/>
              </a:cxn>
              <a:cxn ang="f57">
                <a:pos x="f44" y="f42"/>
              </a:cxn>
              <a:cxn ang="f57">
                <a:pos x="f45" y="f46"/>
              </a:cxn>
              <a:cxn ang="f57">
                <a:pos x="f47" y="f46"/>
              </a:cxn>
              <a:cxn ang="f57">
                <a:pos x="f47" y="f48"/>
              </a:cxn>
              <a:cxn ang="f57">
                <a:pos x="f49" y="f50"/>
              </a:cxn>
              <a:cxn ang="f57">
                <a:pos x="f51" y="f52"/>
              </a:cxn>
              <a:cxn ang="f57">
                <a:pos x="f51" y="f53"/>
              </a:cxn>
              <a:cxn ang="f57">
                <a:pos x="f49" y="f54"/>
              </a:cxn>
              <a:cxn ang="f57">
                <a:pos x="f47" y="f55"/>
              </a:cxn>
              <a:cxn ang="f57">
                <a:pos x="f47" y="f56"/>
              </a:cxn>
              <a:cxn ang="f57">
                <a:pos x="f45" y="f56"/>
              </a:cxn>
              <a:cxn ang="f57">
                <a:pos x="f44" y="f37"/>
              </a:cxn>
              <a:cxn ang="f57">
                <a:pos x="f44" y="f42"/>
              </a:cxn>
            </a:cxnLst>
            <a:rect l="l" t="t" r="r" b="b"/>
            <a:pathLst>
              <a:path w="1951" h="927">
                <a:moveTo>
                  <a:pt x="f5" y="f7"/>
                </a:moveTo>
                <a:lnTo>
                  <a:pt x="f6" y="f7"/>
                </a:lnTo>
                <a:lnTo>
                  <a:pt x="f8" y="f9"/>
                </a:lnTo>
                <a:lnTo>
                  <a:pt x="f8" y="f5"/>
                </a:lnTo>
                <a:lnTo>
                  <a:pt x="f10" y="f11"/>
                </a:lnTo>
                <a:lnTo>
                  <a:pt x="f8" y="f12"/>
                </a:lnTo>
                <a:lnTo>
                  <a:pt x="f8" y="f13"/>
                </a:lnTo>
                <a:lnTo>
                  <a:pt x="f6" y="f14"/>
                </a:lnTo>
                <a:lnTo>
                  <a:pt x="f5" y="f14"/>
                </a:lnTo>
                <a:lnTo>
                  <a:pt x="f5" y="f7"/>
                </a:lnTo>
                <a:close/>
                <a:moveTo>
                  <a:pt x="f15" y="f13"/>
                </a:moveTo>
                <a:lnTo>
                  <a:pt x="f16" y="f17"/>
                </a:lnTo>
                <a:lnTo>
                  <a:pt x="f18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2" y="f24"/>
                </a:lnTo>
                <a:lnTo>
                  <a:pt x="f20" y="f25"/>
                </a:lnTo>
                <a:lnTo>
                  <a:pt x="f18" y="f26"/>
                </a:lnTo>
                <a:lnTo>
                  <a:pt x="f18" y="f27"/>
                </a:lnTo>
                <a:lnTo>
                  <a:pt x="f16" y="f27"/>
                </a:lnTo>
                <a:lnTo>
                  <a:pt x="f15" y="f9"/>
                </a:lnTo>
                <a:lnTo>
                  <a:pt x="f15" y="f13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80D352F7-8044-4874-B51A-96E6AFC299DB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54120" y="3397320"/>
            <a:ext cx="4317840" cy="790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>
            <a:extLst>
              <a:ext uri="{FF2B5EF4-FFF2-40B4-BE49-F238E27FC236}">
                <a16:creationId xmlns:a16="http://schemas.microsoft.com/office/drawing/2014/main" id="{A44267CF-1A11-456E-973C-64DF61A4D31C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5618160" y="3432239"/>
            <a:ext cx="3068639" cy="7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A9757DE0-B4FC-4090-B5D0-26188EE87CE7}"/>
              </a:ext>
            </a:extLst>
          </p:cNvPr>
          <p:cNvSpPr/>
          <p:nvPr/>
        </p:nvSpPr>
        <p:spPr>
          <a:xfrm>
            <a:off x="6213599" y="3943440"/>
            <a:ext cx="520560" cy="2775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48"/>
              <a:gd name="f7" fmla="val 425"/>
              <a:gd name="f8" fmla="val 423"/>
              <a:gd name="f9" fmla="val 213"/>
              <a:gd name="f10" fmla="val 1694"/>
              <a:gd name="f11" fmla="val 636"/>
              <a:gd name="f12" fmla="+- 0 0 0"/>
              <a:gd name="f13" fmla="*/ f3 1 1695"/>
              <a:gd name="f14" fmla="*/ f4 1 849"/>
              <a:gd name="f15" fmla="*/ f12 f0 1"/>
              <a:gd name="f16" fmla="*/ 0 f13 1"/>
              <a:gd name="f17" fmla="*/ 153374 f14 1"/>
              <a:gd name="f18" fmla="*/ f15 1 f2"/>
              <a:gd name="f19" fmla="*/ 152130 f13 1"/>
              <a:gd name="f20" fmla="*/ 0 f14 1"/>
              <a:gd name="f21" fmla="*/ 76868 f14 1"/>
              <a:gd name="f22" fmla="*/ 609240 f13 1"/>
              <a:gd name="f23" fmla="*/ 229520 f14 1"/>
              <a:gd name="f24" fmla="*/ 306027 f14 1"/>
              <a:gd name="f25" fmla="+- f18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16" y="f17"/>
              </a:cxn>
              <a:cxn ang="f25">
                <a:pos x="f19" y="f20"/>
              </a:cxn>
              <a:cxn ang="f25">
                <a:pos x="f19" y="f21"/>
              </a:cxn>
              <a:cxn ang="f25">
                <a:pos x="f22" y="f21"/>
              </a:cxn>
              <a:cxn ang="f25">
                <a:pos x="f22" y="f23"/>
              </a:cxn>
              <a:cxn ang="f25">
                <a:pos x="f19" y="f23"/>
              </a:cxn>
              <a:cxn ang="f25">
                <a:pos x="f19" y="f24"/>
              </a:cxn>
              <a:cxn ang="f25">
                <a:pos x="f16" y="f17"/>
              </a:cxn>
            </a:cxnLst>
            <a:rect l="l" t="t" r="r" b="b"/>
            <a:pathLst>
              <a:path w="1695" h="849">
                <a:moveTo>
                  <a:pt x="f5" y="f7"/>
                </a:moveTo>
                <a:lnTo>
                  <a:pt x="f8" y="f5"/>
                </a:lnTo>
                <a:lnTo>
                  <a:pt x="f8" y="f9"/>
                </a:lnTo>
                <a:lnTo>
                  <a:pt x="f10" y="f9"/>
                </a:lnTo>
                <a:lnTo>
                  <a:pt x="f10" y="f11"/>
                </a:lnTo>
                <a:lnTo>
                  <a:pt x="f8" y="f11"/>
                </a:lnTo>
                <a:lnTo>
                  <a:pt x="f8" y="f6"/>
                </a:lnTo>
                <a:lnTo>
                  <a:pt x="f5" y="f7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F897DFC6-4AA7-4B0E-B526-D8962745FAEF}"/>
              </a:ext>
            </a:extLst>
          </p:cNvPr>
          <p:cNvSpPr/>
          <p:nvPr/>
        </p:nvSpPr>
        <p:spPr>
          <a:xfrm>
            <a:off x="6205680" y="3929040"/>
            <a:ext cx="534960" cy="304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67"/>
              <a:gd name="f7" fmla="val 465"/>
              <a:gd name="f8" fmla="val 255"/>
              <a:gd name="f9" fmla="val 446"/>
              <a:gd name="f10" fmla="val 238"/>
              <a:gd name="f11" fmla="val 1736"/>
              <a:gd name="f12" fmla="val 697"/>
              <a:gd name="f13" fmla="val 678"/>
              <a:gd name="f14" fmla="val 934"/>
              <a:gd name="f15" fmla="val 459"/>
              <a:gd name="f16" fmla="val 879"/>
              <a:gd name="f17" fmla="val 429"/>
              <a:gd name="f18" fmla="val 890"/>
              <a:gd name="f19" fmla="val 661"/>
              <a:gd name="f20" fmla="val 1717"/>
              <a:gd name="f21" fmla="val 1700"/>
              <a:gd name="f22" fmla="val 274"/>
              <a:gd name="f23" fmla="val 42"/>
              <a:gd name="f24" fmla="val 55"/>
              <a:gd name="f25" fmla="val 36"/>
              <a:gd name="f26" fmla="val 479"/>
              <a:gd name="f27" fmla="val 456"/>
              <a:gd name="f28" fmla="+- 0 0 0"/>
              <a:gd name="f29" fmla="*/ f3 1 1737"/>
              <a:gd name="f30" fmla="*/ f4 1 935"/>
              <a:gd name="f31" fmla="*/ f28 f0 1"/>
              <a:gd name="f32" fmla="*/ 0 f29 1"/>
              <a:gd name="f33" fmla="*/ 168095 f30 1"/>
              <a:gd name="f34" fmla="*/ f31 1 f2"/>
              <a:gd name="f35" fmla="*/ 167441 f29 1"/>
              <a:gd name="f36" fmla="*/ 0 f30 1"/>
              <a:gd name="f37" fmla="*/ 91786 f30 1"/>
              <a:gd name="f38" fmla="*/ 160600 f29 1"/>
              <a:gd name="f39" fmla="*/ 85667 f30 1"/>
              <a:gd name="f40" fmla="*/ 625115 f29 1"/>
              <a:gd name="f41" fmla="*/ 250883 f30 1"/>
              <a:gd name="f42" fmla="*/ 244044 f30 1"/>
              <a:gd name="f43" fmla="*/ 336190 f30 1"/>
              <a:gd name="f44" fmla="*/ 165281 f29 1"/>
              <a:gd name="f45" fmla="*/ 316393 f30 1"/>
              <a:gd name="f46" fmla="*/ 154478 f29 1"/>
              <a:gd name="f47" fmla="*/ 320352 f30 1"/>
              <a:gd name="f48" fmla="*/ 237925 f30 1"/>
              <a:gd name="f49" fmla="*/ 618273 f29 1"/>
              <a:gd name="f50" fmla="*/ 612152 f29 1"/>
              <a:gd name="f51" fmla="*/ 98625 f30 1"/>
              <a:gd name="f52" fmla="*/ 15118 f30 1"/>
              <a:gd name="f53" fmla="*/ 19797 f30 1"/>
              <a:gd name="f54" fmla="*/ 12963 f29 1"/>
              <a:gd name="f55" fmla="*/ 172414 f30 1"/>
              <a:gd name="f56" fmla="*/ 164136 f30 1"/>
              <a:gd name="f57" fmla="+- f34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32" y="f33"/>
              </a:cxn>
              <a:cxn ang="f57">
                <a:pos x="f35" y="f36"/>
              </a:cxn>
              <a:cxn ang="f57">
                <a:pos x="f35" y="f37"/>
              </a:cxn>
              <a:cxn ang="f57">
                <a:pos x="f38" y="f39"/>
              </a:cxn>
              <a:cxn ang="f57">
                <a:pos x="f40" y="f39"/>
              </a:cxn>
              <a:cxn ang="f57">
                <a:pos x="f40" y="f41"/>
              </a:cxn>
              <a:cxn ang="f57">
                <a:pos x="f38" y="f41"/>
              </a:cxn>
              <a:cxn ang="f57">
                <a:pos x="f35" y="f42"/>
              </a:cxn>
              <a:cxn ang="f57">
                <a:pos x="f35" y="f43"/>
              </a:cxn>
              <a:cxn ang="f57">
                <a:pos x="f32" y="f33"/>
              </a:cxn>
              <a:cxn ang="f57">
                <a:pos x="f44" y="f45"/>
              </a:cxn>
              <a:cxn ang="f57">
                <a:pos x="f46" y="f47"/>
              </a:cxn>
              <a:cxn ang="f57">
                <a:pos x="f46" y="f48"/>
              </a:cxn>
              <a:cxn ang="f57">
                <a:pos x="f49" y="f48"/>
              </a:cxn>
              <a:cxn ang="f57">
                <a:pos x="f50" y="f42"/>
              </a:cxn>
              <a:cxn ang="f57">
                <a:pos x="f50" y="f37"/>
              </a:cxn>
              <a:cxn ang="f57">
                <a:pos x="f49" y="f51"/>
              </a:cxn>
              <a:cxn ang="f57">
                <a:pos x="f46" y="f51"/>
              </a:cxn>
              <a:cxn ang="f57">
                <a:pos x="f46" y="f52"/>
              </a:cxn>
              <a:cxn ang="f57">
                <a:pos x="f44" y="f53"/>
              </a:cxn>
              <a:cxn ang="f57">
                <a:pos x="f54" y="f55"/>
              </a:cxn>
              <a:cxn ang="f57">
                <a:pos x="f54" y="f56"/>
              </a:cxn>
              <a:cxn ang="f57">
                <a:pos x="f44" y="f45"/>
              </a:cxn>
            </a:cxnLst>
            <a:rect l="l" t="t" r="r" b="b"/>
            <a:pathLst>
              <a:path w="1737" h="935">
                <a:moveTo>
                  <a:pt x="f5" y="f6"/>
                </a:moveTo>
                <a:lnTo>
                  <a:pt x="f7" y="f5"/>
                </a:lnTo>
                <a:lnTo>
                  <a:pt x="f7" y="f8"/>
                </a:lnTo>
                <a:lnTo>
                  <a:pt x="f9" y="f10"/>
                </a:lnTo>
                <a:lnTo>
                  <a:pt x="f11" y="f10"/>
                </a:lnTo>
                <a:lnTo>
                  <a:pt x="f11" y="f12"/>
                </a:lnTo>
                <a:lnTo>
                  <a:pt x="f9" y="f12"/>
                </a:lnTo>
                <a:lnTo>
                  <a:pt x="f7" y="f13"/>
                </a:lnTo>
                <a:lnTo>
                  <a:pt x="f7" y="f14"/>
                </a:lnTo>
                <a:lnTo>
                  <a:pt x="f5" y="f6"/>
                </a:lnTo>
                <a:close/>
                <a:moveTo>
                  <a:pt x="f15" y="f16"/>
                </a:moveTo>
                <a:lnTo>
                  <a:pt x="f17" y="f18"/>
                </a:lnTo>
                <a:lnTo>
                  <a:pt x="f17" y="f19"/>
                </a:lnTo>
                <a:lnTo>
                  <a:pt x="f20" y="f19"/>
                </a:lnTo>
                <a:lnTo>
                  <a:pt x="f21" y="f13"/>
                </a:lnTo>
                <a:lnTo>
                  <a:pt x="f21" y="f8"/>
                </a:lnTo>
                <a:lnTo>
                  <a:pt x="f20" y="f22"/>
                </a:lnTo>
                <a:lnTo>
                  <a:pt x="f17" y="f22"/>
                </a:lnTo>
                <a:lnTo>
                  <a:pt x="f17" y="f23"/>
                </a:lnTo>
                <a:lnTo>
                  <a:pt x="f15" y="f24"/>
                </a:lnTo>
                <a:lnTo>
                  <a:pt x="f25" y="f26"/>
                </a:lnTo>
                <a:lnTo>
                  <a:pt x="f25" y="f27"/>
                </a:lnTo>
                <a:lnTo>
                  <a:pt x="f15" y="f16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4F43B9D1-7597-40E1-98FE-C0644ABC3EF1}"/>
              </a:ext>
            </a:extLst>
          </p:cNvPr>
          <p:cNvSpPr/>
          <p:nvPr/>
        </p:nvSpPr>
        <p:spPr>
          <a:xfrm>
            <a:off x="6408720" y="3321000"/>
            <a:ext cx="585720" cy="277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30"/>
              <a:gd name="f7" fmla="val 212"/>
              <a:gd name="f8" fmla="val 1906"/>
              <a:gd name="f9" fmla="val 425"/>
              <a:gd name="f10" fmla="val 848"/>
              <a:gd name="f11" fmla="val 636"/>
              <a:gd name="f12" fmla="+- 0 0 0"/>
              <a:gd name="f13" fmla="*/ f3 1 1907"/>
              <a:gd name="f14" fmla="*/ f4 1 849"/>
              <a:gd name="f15" fmla="*/ f12 f0 1"/>
              <a:gd name="f16" fmla="*/ 0 f13 1"/>
              <a:gd name="f17" fmla="*/ 76507 f14 1"/>
              <a:gd name="f18" fmla="*/ f15 1 f2"/>
              <a:gd name="f19" fmla="*/ 514260 f13 1"/>
              <a:gd name="f20" fmla="*/ 0 f14 1"/>
              <a:gd name="f21" fmla="*/ 685440 f13 1"/>
              <a:gd name="f22" fmla="*/ 153374 f14 1"/>
              <a:gd name="f23" fmla="*/ 306027 f14 1"/>
              <a:gd name="f24" fmla="*/ 229520 f14 1"/>
              <a:gd name="f25" fmla="+- f18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16" y="f17"/>
              </a:cxn>
              <a:cxn ang="f25">
                <a:pos x="f19" y="f17"/>
              </a:cxn>
              <a:cxn ang="f25">
                <a:pos x="f19" y="f20"/>
              </a:cxn>
              <a:cxn ang="f25">
                <a:pos x="f21" y="f22"/>
              </a:cxn>
              <a:cxn ang="f25">
                <a:pos x="f19" y="f23"/>
              </a:cxn>
              <a:cxn ang="f25">
                <a:pos x="f19" y="f24"/>
              </a:cxn>
              <a:cxn ang="f25">
                <a:pos x="f16" y="f24"/>
              </a:cxn>
              <a:cxn ang="f25">
                <a:pos x="f16" y="f17"/>
              </a:cxn>
            </a:cxnLst>
            <a:rect l="l" t="t" r="r" b="b"/>
            <a:pathLst>
              <a:path w="1907" h="849">
                <a:moveTo>
                  <a:pt x="f5" y="f7"/>
                </a:moveTo>
                <a:lnTo>
                  <a:pt x="f6" y="f7"/>
                </a:lnTo>
                <a:lnTo>
                  <a:pt x="f6" y="f5"/>
                </a:lnTo>
                <a:lnTo>
                  <a:pt x="f8" y="f9"/>
                </a:lnTo>
                <a:lnTo>
                  <a:pt x="f6" y="f10"/>
                </a:lnTo>
                <a:lnTo>
                  <a:pt x="f6" y="f11"/>
                </a:lnTo>
                <a:lnTo>
                  <a:pt x="f5" y="f11"/>
                </a:lnTo>
                <a:lnTo>
                  <a:pt x="f5" y="f7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EAF20EB7-4DD5-4EF8-84FF-42D79F01741C}"/>
              </a:ext>
            </a:extLst>
          </p:cNvPr>
          <p:cNvSpPr/>
          <p:nvPr/>
        </p:nvSpPr>
        <p:spPr>
          <a:xfrm>
            <a:off x="6404039" y="3308400"/>
            <a:ext cx="600120" cy="3016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47"/>
              <a:gd name="f7" fmla="val 234"/>
              <a:gd name="f8" fmla="val 1430"/>
              <a:gd name="f9" fmla="val 251"/>
              <a:gd name="f10" fmla="val 1950"/>
              <a:gd name="f11" fmla="val 463"/>
              <a:gd name="f12" fmla="val 926"/>
              <a:gd name="f13" fmla="val 674"/>
              <a:gd name="f14" fmla="val 693"/>
              <a:gd name="f15" fmla="val 36"/>
              <a:gd name="f16" fmla="val 17"/>
              <a:gd name="f17" fmla="val 657"/>
              <a:gd name="f18" fmla="val 1466"/>
              <a:gd name="f19" fmla="val 886"/>
              <a:gd name="f20" fmla="val 1436"/>
              <a:gd name="f21" fmla="val 873"/>
              <a:gd name="f22" fmla="val 1912"/>
              <a:gd name="f23" fmla="val 450"/>
              <a:gd name="f24" fmla="val 477"/>
              <a:gd name="f25" fmla="val 53"/>
              <a:gd name="f26" fmla="val 38"/>
              <a:gd name="f27" fmla="val 270"/>
              <a:gd name="f28" fmla="+- 0 0 0"/>
              <a:gd name="f29" fmla="*/ f3 1 1951"/>
              <a:gd name="f30" fmla="*/ f4 1 927"/>
              <a:gd name="f31" fmla="*/ f28 f0 1"/>
              <a:gd name="f32" fmla="*/ 0 f29 1"/>
              <a:gd name="f33" fmla="*/ 84153 f30 1"/>
              <a:gd name="f34" fmla="*/ f31 1 f2"/>
              <a:gd name="f35" fmla="*/ 520412 f29 1"/>
              <a:gd name="f36" fmla="*/ 514298 f29 1"/>
              <a:gd name="f37" fmla="*/ 90267 f30 1"/>
              <a:gd name="f38" fmla="*/ 0 f30 1"/>
              <a:gd name="f39" fmla="*/ 701315 f29 1"/>
              <a:gd name="f40" fmla="*/ 166508 f30 1"/>
              <a:gd name="f41" fmla="*/ 333015 f30 1"/>
              <a:gd name="f42" fmla="*/ 242389 f30 1"/>
              <a:gd name="f43" fmla="*/ 249222 f30 1"/>
              <a:gd name="f44" fmla="*/ 12947 f29 1"/>
              <a:gd name="f45" fmla="*/ 6114 f29 1"/>
              <a:gd name="f46" fmla="*/ 236275 f30 1"/>
              <a:gd name="f47" fmla="*/ 527245 f29 1"/>
              <a:gd name="f48" fmla="*/ 318630 f30 1"/>
              <a:gd name="f49" fmla="*/ 516456 f29 1"/>
              <a:gd name="f50" fmla="*/ 313955 f30 1"/>
              <a:gd name="f51" fmla="*/ 687649 f29 1"/>
              <a:gd name="f52" fmla="*/ 161833 f30 1"/>
              <a:gd name="f53" fmla="*/ 171542 f30 1"/>
              <a:gd name="f54" fmla="*/ 19060 f30 1"/>
              <a:gd name="f55" fmla="*/ 13666 f30 1"/>
              <a:gd name="f56" fmla="*/ 97100 f30 1"/>
              <a:gd name="f57" fmla="+- f34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32" y="f33"/>
              </a:cxn>
              <a:cxn ang="f57">
                <a:pos x="f35" y="f33"/>
              </a:cxn>
              <a:cxn ang="f57">
                <a:pos x="f36" y="f37"/>
              </a:cxn>
              <a:cxn ang="f57">
                <a:pos x="f36" y="f38"/>
              </a:cxn>
              <a:cxn ang="f57">
                <a:pos x="f39" y="f40"/>
              </a:cxn>
              <a:cxn ang="f57">
                <a:pos x="f36" y="f41"/>
              </a:cxn>
              <a:cxn ang="f57">
                <a:pos x="f36" y="f42"/>
              </a:cxn>
              <a:cxn ang="f57">
                <a:pos x="f35" y="f43"/>
              </a:cxn>
              <a:cxn ang="f57">
                <a:pos x="f32" y="f43"/>
              </a:cxn>
              <a:cxn ang="f57">
                <a:pos x="f32" y="f33"/>
              </a:cxn>
              <a:cxn ang="f57">
                <a:pos x="f44" y="f42"/>
              </a:cxn>
              <a:cxn ang="f57">
                <a:pos x="f45" y="f46"/>
              </a:cxn>
              <a:cxn ang="f57">
                <a:pos x="f47" y="f46"/>
              </a:cxn>
              <a:cxn ang="f57">
                <a:pos x="f47" y="f48"/>
              </a:cxn>
              <a:cxn ang="f57">
                <a:pos x="f49" y="f50"/>
              </a:cxn>
              <a:cxn ang="f57">
                <a:pos x="f51" y="f52"/>
              </a:cxn>
              <a:cxn ang="f57">
                <a:pos x="f51" y="f53"/>
              </a:cxn>
              <a:cxn ang="f57">
                <a:pos x="f49" y="f54"/>
              </a:cxn>
              <a:cxn ang="f57">
                <a:pos x="f47" y="f55"/>
              </a:cxn>
              <a:cxn ang="f57">
                <a:pos x="f47" y="f56"/>
              </a:cxn>
              <a:cxn ang="f57">
                <a:pos x="f45" y="f56"/>
              </a:cxn>
              <a:cxn ang="f57">
                <a:pos x="f44" y="f37"/>
              </a:cxn>
              <a:cxn ang="f57">
                <a:pos x="f44" y="f42"/>
              </a:cxn>
            </a:cxnLst>
            <a:rect l="l" t="t" r="r" b="b"/>
            <a:pathLst>
              <a:path w="1951" h="927">
                <a:moveTo>
                  <a:pt x="f5" y="f7"/>
                </a:moveTo>
                <a:lnTo>
                  <a:pt x="f6" y="f7"/>
                </a:lnTo>
                <a:lnTo>
                  <a:pt x="f8" y="f9"/>
                </a:lnTo>
                <a:lnTo>
                  <a:pt x="f8" y="f5"/>
                </a:lnTo>
                <a:lnTo>
                  <a:pt x="f10" y="f11"/>
                </a:lnTo>
                <a:lnTo>
                  <a:pt x="f8" y="f12"/>
                </a:lnTo>
                <a:lnTo>
                  <a:pt x="f8" y="f13"/>
                </a:lnTo>
                <a:lnTo>
                  <a:pt x="f6" y="f14"/>
                </a:lnTo>
                <a:lnTo>
                  <a:pt x="f5" y="f14"/>
                </a:lnTo>
                <a:lnTo>
                  <a:pt x="f5" y="f7"/>
                </a:lnTo>
                <a:close/>
                <a:moveTo>
                  <a:pt x="f15" y="f13"/>
                </a:moveTo>
                <a:lnTo>
                  <a:pt x="f16" y="f17"/>
                </a:lnTo>
                <a:lnTo>
                  <a:pt x="f18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2" y="f24"/>
                </a:lnTo>
                <a:lnTo>
                  <a:pt x="f20" y="f25"/>
                </a:lnTo>
                <a:lnTo>
                  <a:pt x="f18" y="f26"/>
                </a:lnTo>
                <a:lnTo>
                  <a:pt x="f18" y="f27"/>
                </a:lnTo>
                <a:lnTo>
                  <a:pt x="f16" y="f27"/>
                </a:lnTo>
                <a:lnTo>
                  <a:pt x="f15" y="f9"/>
                </a:lnTo>
                <a:lnTo>
                  <a:pt x="f15" y="f13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704C06DA-B43B-45AB-8C75-D08C9AD34C2D}"/>
              </a:ext>
            </a:extLst>
          </p:cNvPr>
          <p:cNvSpPr/>
          <p:nvPr/>
        </p:nvSpPr>
        <p:spPr>
          <a:xfrm>
            <a:off x="1249200" y="3492359"/>
            <a:ext cx="195480" cy="208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9"/>
              <a:gd name="f7" fmla="val 144"/>
              <a:gd name="f8" fmla="val 145"/>
              <a:gd name="f9" fmla="val 318"/>
              <a:gd name="f10" fmla="val 494"/>
              <a:gd name="f11" fmla="val 636"/>
              <a:gd name="f12" fmla="+- 0 0 0"/>
              <a:gd name="f13" fmla="*/ f3 1 637"/>
              <a:gd name="f14" fmla="*/ f4 1 637"/>
              <a:gd name="f15" fmla="*/ f12 f0 1"/>
              <a:gd name="f16" fmla="*/ 0 f13 1"/>
              <a:gd name="f17" fmla="*/ 114479 f14 1"/>
              <a:gd name="f18" fmla="*/ f15 1 f2"/>
              <a:gd name="f19" fmla="*/ 114121 f13 1"/>
              <a:gd name="f20" fmla="*/ 0 f14 1"/>
              <a:gd name="f21" fmla="*/ 228241 f13 1"/>
              <a:gd name="f22" fmla="*/ 228241 f14 1"/>
              <a:gd name="f23" fmla="+- f18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16" y="f17"/>
              </a:cxn>
              <a:cxn ang="f23">
                <a:pos x="f19" y="f20"/>
              </a:cxn>
              <a:cxn ang="f23">
                <a:pos x="f21" y="f17"/>
              </a:cxn>
              <a:cxn ang="f23">
                <a:pos x="f19" y="f22"/>
              </a:cxn>
              <a:cxn ang="f23">
                <a:pos x="f16" y="f17"/>
              </a:cxn>
            </a:cxnLst>
            <a:rect l="l" t="t" r="r" b="b"/>
            <a:pathLst>
              <a:path w="637" h="637">
                <a:moveTo>
                  <a:pt x="f5" y="f6"/>
                </a:moveTo>
                <a:cubicBezTo>
                  <a:pt x="f5" y="f7"/>
                  <a:pt x="f8" y="f5"/>
                  <a:pt x="f9" y="f5"/>
                </a:cubicBezTo>
                <a:cubicBezTo>
                  <a:pt x="f10" y="f5"/>
                  <a:pt x="f11" y="f7"/>
                  <a:pt x="f11" y="f6"/>
                </a:cubicBezTo>
                <a:cubicBezTo>
                  <a:pt x="f11" y="f10"/>
                  <a:pt x="f10" y="f11"/>
                  <a:pt x="f9" y="f11"/>
                </a:cubicBezTo>
                <a:cubicBezTo>
                  <a:pt x="f8" y="f11"/>
                  <a:pt x="f5" y="f10"/>
                  <a:pt x="f5" y="f6"/>
                </a:cubicBez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BEF02436-C139-4570-9287-80C9BA0E2D9E}"/>
              </a:ext>
            </a:extLst>
          </p:cNvPr>
          <p:cNvSpPr/>
          <p:nvPr/>
        </p:nvSpPr>
        <p:spPr>
          <a:xfrm>
            <a:off x="1243080" y="3452759"/>
            <a:ext cx="207720" cy="293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9"/>
              <a:gd name="f7" fmla="val 422"/>
              <a:gd name="f8" fmla="val 2"/>
              <a:gd name="f9" fmla="val 405"/>
              <a:gd name="f10" fmla="val 53"/>
              <a:gd name="f11" fmla="val 615"/>
              <a:gd name="f12" fmla="val 670"/>
              <a:gd name="f13" fmla="val 403"/>
              <a:gd name="f14" fmla="val 672"/>
              <a:gd name="f15" fmla="val 420"/>
              <a:gd name="f16" fmla="val 437"/>
              <a:gd name="f17" fmla="val 657"/>
              <a:gd name="f18" fmla="val 842"/>
              <a:gd name="f19" fmla="val 106"/>
              <a:gd name="f20" fmla="val 900"/>
              <a:gd name="f21" fmla="val 6"/>
              <a:gd name="f22" fmla="val 507"/>
              <a:gd name="f23" fmla="val 456"/>
              <a:gd name="f24" fmla="val 36"/>
              <a:gd name="f25" fmla="val 454"/>
              <a:gd name="f26" fmla="val 469"/>
              <a:gd name="f27" fmla="val 42"/>
              <a:gd name="f28" fmla="val 498"/>
              <a:gd name="f29" fmla="val 123"/>
              <a:gd name="f30" fmla="val 843"/>
              <a:gd name="f31" fmla="val 607"/>
              <a:gd name="f32" fmla="val 805"/>
              <a:gd name="f33" fmla="val 636"/>
              <a:gd name="f34" fmla="val 602"/>
              <a:gd name="f35" fmla="val 51"/>
              <a:gd name="f36" fmla="val 87"/>
              <a:gd name="f37" fmla="val 40"/>
              <a:gd name="f38" fmla="val 38"/>
              <a:gd name="f39" fmla="val 407"/>
              <a:gd name="f40" fmla="+- 0 0 0"/>
              <a:gd name="f41" fmla="*/ f3 1 673"/>
              <a:gd name="f42" fmla="*/ f4 1 901"/>
              <a:gd name="f43" fmla="*/ f40 f0 1"/>
              <a:gd name="f44" fmla="*/ 0 f41 1"/>
              <a:gd name="f45" fmla="*/ 157792 f42 1"/>
              <a:gd name="f46" fmla="*/ f43 1 f2"/>
              <a:gd name="f47" fmla="*/ 151681 f42 1"/>
              <a:gd name="f48" fmla="*/ 722 f41 1"/>
              <a:gd name="f49" fmla="*/ 145571 f42 1"/>
              <a:gd name="f50" fmla="*/ 241805 f41 1"/>
              <a:gd name="f51" fmla="*/ 144852 f42 1"/>
              <a:gd name="f52" fmla="*/ 242527 f41 1"/>
              <a:gd name="f53" fmla="*/ 150962 f42 1"/>
              <a:gd name="f54" fmla="*/ 157073 f42 1"/>
              <a:gd name="f55" fmla="*/ 2165 f41 1"/>
              <a:gd name="f56" fmla="*/ 182233 f42 1"/>
              <a:gd name="f57" fmla="*/ 163902 f42 1"/>
              <a:gd name="f58" fmla="*/ 12993 f41 1"/>
              <a:gd name="f59" fmla="*/ 163183 f42 1"/>
              <a:gd name="f60" fmla="*/ 168575 f42 1"/>
              <a:gd name="f61" fmla="*/ 15158 f41 1"/>
              <a:gd name="f62" fmla="*/ 178998 f42 1"/>
              <a:gd name="f63" fmla="*/ 229535 f41 1"/>
              <a:gd name="f64" fmla="*/ 13714 f41 1"/>
              <a:gd name="f65" fmla="*/ 146290 f42 1"/>
              <a:gd name="f66" fmla="+- f46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6">
                <a:pos x="f44" y="f45"/>
              </a:cxn>
              <a:cxn ang="f66">
                <a:pos x="f44" y="f47"/>
              </a:cxn>
              <a:cxn ang="f66">
                <a:pos x="f48" y="f49"/>
              </a:cxn>
              <a:cxn ang="f66">
                <a:pos x="f50" y="f51"/>
              </a:cxn>
              <a:cxn ang="f66">
                <a:pos x="f52" y="f53"/>
              </a:cxn>
              <a:cxn ang="f66">
                <a:pos x="f52" y="f54"/>
              </a:cxn>
              <a:cxn ang="f66">
                <a:pos x="f55" y="f56"/>
              </a:cxn>
              <a:cxn ang="f66">
                <a:pos x="f44" y="f57"/>
              </a:cxn>
              <a:cxn ang="f66">
                <a:pos x="f44" y="f45"/>
              </a:cxn>
              <a:cxn ang="f66">
                <a:pos x="f58" y="f59"/>
              </a:cxn>
              <a:cxn ang="f66">
                <a:pos x="f58" y="f60"/>
              </a:cxn>
              <a:cxn ang="f66">
                <a:pos x="f61" y="f62"/>
              </a:cxn>
              <a:cxn ang="f66">
                <a:pos x="f63" y="f59"/>
              </a:cxn>
              <a:cxn ang="f66">
                <a:pos x="f63" y="f47"/>
              </a:cxn>
              <a:cxn ang="f66">
                <a:pos x="f64" y="f65"/>
              </a:cxn>
              <a:cxn ang="f66">
                <a:pos x="f58" y="f47"/>
              </a:cxn>
              <a:cxn ang="f66">
                <a:pos x="f58" y="f54"/>
              </a:cxn>
              <a:cxn ang="f66">
                <a:pos x="f58" y="f59"/>
              </a:cxn>
            </a:cxnLst>
            <a:rect l="l" t="t" r="r" b="b"/>
            <a:pathLst>
              <a:path w="673" h="901">
                <a:moveTo>
                  <a:pt x="f5" y="f6"/>
                </a:moveTo>
                <a:lnTo>
                  <a:pt x="f5" y="f7"/>
                </a:lnTo>
                <a:lnTo>
                  <a:pt x="f8" y="f9"/>
                </a:lnTo>
                <a:cubicBezTo>
                  <a:pt x="f10" y="f8"/>
                  <a:pt x="f11" y="f5"/>
                  <a:pt x="f12" y="f13"/>
                </a:cubicBezTo>
                <a:lnTo>
                  <a:pt x="f14" y="f15"/>
                </a:lnTo>
                <a:lnTo>
                  <a:pt x="f14" y="f16"/>
                </a:lnTo>
                <a:cubicBezTo>
                  <a:pt x="f17" y="f18"/>
                  <a:pt x="f19" y="f20"/>
                  <a:pt x="f21" y="f22"/>
                </a:cubicBezTo>
                <a:lnTo>
                  <a:pt x="f5" y="f23"/>
                </a:lnTo>
                <a:lnTo>
                  <a:pt x="f5" y="f6"/>
                </a:lnTo>
                <a:close/>
                <a:moveTo>
                  <a:pt x="f24" y="f25"/>
                </a:moveTo>
                <a:lnTo>
                  <a:pt x="f24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25"/>
                </a:cubicBezTo>
                <a:lnTo>
                  <a:pt x="f33" y="f7"/>
                </a:lnTo>
                <a:cubicBezTo>
                  <a:pt x="f34" y="f35"/>
                  <a:pt x="f36" y="f37"/>
                  <a:pt x="f38" y="f39"/>
                </a:cubicBezTo>
                <a:lnTo>
                  <a:pt x="f24" y="f7"/>
                </a:lnTo>
                <a:lnTo>
                  <a:pt x="f24" y="f16"/>
                </a:lnTo>
                <a:lnTo>
                  <a:pt x="f24" y="f2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8B294C4A-22F7-4004-9C74-92DEC259C60C}"/>
              </a:ext>
            </a:extLst>
          </p:cNvPr>
          <p:cNvSpPr/>
          <p:nvPr/>
        </p:nvSpPr>
        <p:spPr>
          <a:xfrm>
            <a:off x="5951520" y="3665520"/>
            <a:ext cx="195120" cy="208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7"/>
              <a:gd name="f7" fmla="val 144"/>
              <a:gd name="f8" fmla="val 319"/>
              <a:gd name="f9" fmla="val 494"/>
              <a:gd name="f10" fmla="val 636"/>
              <a:gd name="f11" fmla="+- 0 0 0"/>
              <a:gd name="f12" fmla="*/ f3 1 637"/>
              <a:gd name="f13" fmla="*/ f4 1 637"/>
              <a:gd name="f14" fmla="*/ f11 f0 1"/>
              <a:gd name="f15" fmla="*/ 0 f12 1"/>
              <a:gd name="f16" fmla="*/ 113762 f13 1"/>
              <a:gd name="f17" fmla="*/ f14 1 f2"/>
              <a:gd name="f18" fmla="*/ 114479 f12 1"/>
              <a:gd name="f19" fmla="*/ 0 f13 1"/>
              <a:gd name="f20" fmla="*/ 228241 f12 1"/>
              <a:gd name="f21" fmla="*/ 228241 f13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8" y="f19"/>
              </a:cxn>
              <a:cxn ang="f22">
                <a:pos x="f20" y="f16"/>
              </a:cxn>
              <a:cxn ang="f22">
                <a:pos x="f18" y="f21"/>
              </a:cxn>
              <a:cxn ang="f22">
                <a:pos x="f15" y="f16"/>
              </a:cxn>
            </a:cxnLst>
            <a:rect l="l" t="t" r="r" b="b"/>
            <a:pathLst>
              <a:path w="637" h="637">
                <a:moveTo>
                  <a:pt x="f5" y="f6"/>
                </a:moveTo>
                <a:cubicBezTo>
                  <a:pt x="f5" y="f7"/>
                  <a:pt x="f7" y="f5"/>
                  <a:pt x="f8" y="f5"/>
                </a:cubicBezTo>
                <a:cubicBezTo>
                  <a:pt x="f9" y="f5"/>
                  <a:pt x="f10" y="f7"/>
                  <a:pt x="f10" y="f6"/>
                </a:cubicBezTo>
                <a:cubicBezTo>
                  <a:pt x="f10" y="f9"/>
                  <a:pt x="f9" y="f10"/>
                  <a:pt x="f8" y="f10"/>
                </a:cubicBezTo>
                <a:cubicBezTo>
                  <a:pt x="f7" y="f10"/>
                  <a:pt x="f5" y="f9"/>
                  <a:pt x="f5" y="f6"/>
                </a:cubicBez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C1AF2F67-7D90-4F5A-ABEA-DF2FB9012F44}"/>
              </a:ext>
            </a:extLst>
          </p:cNvPr>
          <p:cNvSpPr/>
          <p:nvPr/>
        </p:nvSpPr>
        <p:spPr>
          <a:xfrm>
            <a:off x="5946840" y="3627360"/>
            <a:ext cx="207720" cy="293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9"/>
              <a:gd name="f7" fmla="val 422"/>
              <a:gd name="f8" fmla="val 2"/>
              <a:gd name="f9" fmla="val 405"/>
              <a:gd name="f10" fmla="val 54"/>
              <a:gd name="f11" fmla="val 614"/>
              <a:gd name="f12" fmla="val 670"/>
              <a:gd name="f13" fmla="val 403"/>
              <a:gd name="f14" fmla="val 672"/>
              <a:gd name="f15" fmla="val 420"/>
              <a:gd name="f16" fmla="val 437"/>
              <a:gd name="f17" fmla="val 658"/>
              <a:gd name="f18" fmla="val 841"/>
              <a:gd name="f19" fmla="val 106"/>
              <a:gd name="f20" fmla="val 900"/>
              <a:gd name="f21" fmla="val 7"/>
              <a:gd name="f22" fmla="val 507"/>
              <a:gd name="f23" fmla="val 456"/>
              <a:gd name="f24" fmla="val 36"/>
              <a:gd name="f25" fmla="val 454"/>
              <a:gd name="f26" fmla="val 469"/>
              <a:gd name="f27" fmla="val 43"/>
              <a:gd name="f28" fmla="val 498"/>
              <a:gd name="f29" fmla="val 123"/>
              <a:gd name="f30" fmla="val 842"/>
              <a:gd name="f31" fmla="val 606"/>
              <a:gd name="f32" fmla="val 804"/>
              <a:gd name="f33" fmla="val 636"/>
              <a:gd name="f34" fmla="val 602"/>
              <a:gd name="f35" fmla="val 51"/>
              <a:gd name="f36" fmla="val 87"/>
              <a:gd name="f37" fmla="val 40"/>
              <a:gd name="f38" fmla="val 38"/>
              <a:gd name="f39" fmla="val 407"/>
              <a:gd name="f40" fmla="+- 0 0 0"/>
              <a:gd name="f41" fmla="*/ f3 1 673"/>
              <a:gd name="f42" fmla="*/ f4 1 901"/>
              <a:gd name="f43" fmla="*/ f40 f0 1"/>
              <a:gd name="f44" fmla="*/ 0 f41 1"/>
              <a:gd name="f45" fmla="*/ 157792 f42 1"/>
              <a:gd name="f46" fmla="*/ f43 1 f2"/>
              <a:gd name="f47" fmla="*/ 151681 f42 1"/>
              <a:gd name="f48" fmla="*/ 722 f41 1"/>
              <a:gd name="f49" fmla="*/ 145571 f42 1"/>
              <a:gd name="f50" fmla="*/ 241805 f41 1"/>
              <a:gd name="f51" fmla="*/ 144852 f42 1"/>
              <a:gd name="f52" fmla="*/ 242527 f41 1"/>
              <a:gd name="f53" fmla="*/ 150962 f42 1"/>
              <a:gd name="f54" fmla="*/ 157073 f42 1"/>
              <a:gd name="f55" fmla="*/ 2526 f41 1"/>
              <a:gd name="f56" fmla="*/ 182233 f42 1"/>
              <a:gd name="f57" fmla="*/ 163902 f42 1"/>
              <a:gd name="f58" fmla="*/ 12993 f41 1"/>
              <a:gd name="f59" fmla="*/ 163183 f42 1"/>
              <a:gd name="f60" fmla="*/ 168575 f42 1"/>
              <a:gd name="f61" fmla="*/ 15519 f41 1"/>
              <a:gd name="f62" fmla="*/ 178998 f42 1"/>
              <a:gd name="f63" fmla="*/ 229535 f41 1"/>
              <a:gd name="f64" fmla="*/ 13714 f41 1"/>
              <a:gd name="f65" fmla="*/ 146290 f42 1"/>
              <a:gd name="f66" fmla="+- f46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6">
                <a:pos x="f44" y="f45"/>
              </a:cxn>
              <a:cxn ang="f66">
                <a:pos x="f44" y="f47"/>
              </a:cxn>
              <a:cxn ang="f66">
                <a:pos x="f48" y="f49"/>
              </a:cxn>
              <a:cxn ang="f66">
                <a:pos x="f50" y="f51"/>
              </a:cxn>
              <a:cxn ang="f66">
                <a:pos x="f52" y="f53"/>
              </a:cxn>
              <a:cxn ang="f66">
                <a:pos x="f52" y="f54"/>
              </a:cxn>
              <a:cxn ang="f66">
                <a:pos x="f55" y="f56"/>
              </a:cxn>
              <a:cxn ang="f66">
                <a:pos x="f44" y="f57"/>
              </a:cxn>
              <a:cxn ang="f66">
                <a:pos x="f44" y="f45"/>
              </a:cxn>
              <a:cxn ang="f66">
                <a:pos x="f58" y="f59"/>
              </a:cxn>
              <a:cxn ang="f66">
                <a:pos x="f58" y="f60"/>
              </a:cxn>
              <a:cxn ang="f66">
                <a:pos x="f61" y="f62"/>
              </a:cxn>
              <a:cxn ang="f66">
                <a:pos x="f63" y="f59"/>
              </a:cxn>
              <a:cxn ang="f66">
                <a:pos x="f63" y="f47"/>
              </a:cxn>
              <a:cxn ang="f66">
                <a:pos x="f64" y="f65"/>
              </a:cxn>
              <a:cxn ang="f66">
                <a:pos x="f58" y="f47"/>
              </a:cxn>
              <a:cxn ang="f66">
                <a:pos x="f58" y="f54"/>
              </a:cxn>
              <a:cxn ang="f66">
                <a:pos x="f58" y="f59"/>
              </a:cxn>
            </a:cxnLst>
            <a:rect l="l" t="t" r="r" b="b"/>
            <a:pathLst>
              <a:path w="673" h="901">
                <a:moveTo>
                  <a:pt x="f5" y="f6"/>
                </a:moveTo>
                <a:lnTo>
                  <a:pt x="f5" y="f7"/>
                </a:lnTo>
                <a:lnTo>
                  <a:pt x="f8" y="f9"/>
                </a:lnTo>
                <a:cubicBezTo>
                  <a:pt x="f10" y="f8"/>
                  <a:pt x="f11" y="f5"/>
                  <a:pt x="f12" y="f13"/>
                </a:cubicBezTo>
                <a:lnTo>
                  <a:pt x="f14" y="f15"/>
                </a:lnTo>
                <a:lnTo>
                  <a:pt x="f14" y="f16"/>
                </a:lnTo>
                <a:cubicBezTo>
                  <a:pt x="f17" y="f18"/>
                  <a:pt x="f19" y="f20"/>
                  <a:pt x="f21" y="f22"/>
                </a:cubicBezTo>
                <a:lnTo>
                  <a:pt x="f5" y="f23"/>
                </a:lnTo>
                <a:lnTo>
                  <a:pt x="f5" y="f6"/>
                </a:lnTo>
                <a:close/>
                <a:moveTo>
                  <a:pt x="f24" y="f25"/>
                </a:moveTo>
                <a:lnTo>
                  <a:pt x="f24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25"/>
                </a:cubicBezTo>
                <a:lnTo>
                  <a:pt x="f33" y="f7"/>
                </a:lnTo>
                <a:cubicBezTo>
                  <a:pt x="f34" y="f35"/>
                  <a:pt x="f36" y="f37"/>
                  <a:pt x="f38" y="f39"/>
                </a:cubicBezTo>
                <a:lnTo>
                  <a:pt x="f24" y="f7"/>
                </a:lnTo>
                <a:lnTo>
                  <a:pt x="f24" y="f16"/>
                </a:lnTo>
                <a:lnTo>
                  <a:pt x="f24" y="f2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17" name="">
            <a:extLst>
              <a:ext uri="{FF2B5EF4-FFF2-40B4-BE49-F238E27FC236}">
                <a16:creationId xmlns:a16="http://schemas.microsoft.com/office/drawing/2014/main" id="{C09C97A9-6A6B-4C21-8F08-E48A1BD883A7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54120" y="4175279"/>
            <a:ext cx="4317840" cy="79055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F635B8BB-EC55-4C55-AD8A-77034DC12BF0}"/>
              </a:ext>
            </a:extLst>
          </p:cNvPr>
          <p:cNvSpPr/>
          <p:nvPr/>
        </p:nvSpPr>
        <p:spPr>
          <a:xfrm>
            <a:off x="1054080" y="4253040"/>
            <a:ext cx="195120" cy="3459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4"/>
              <a:gd name="f7" fmla="val 318"/>
              <a:gd name="f8" fmla="val 636"/>
              <a:gd name="f9" fmla="val 477"/>
              <a:gd name="f10" fmla="val 1059"/>
              <a:gd name="f11" fmla="val 160"/>
              <a:gd name="f12" fmla="+- 0 0 0"/>
              <a:gd name="f13" fmla="*/ f3 1 637"/>
              <a:gd name="f14" fmla="*/ f4 1 1060"/>
              <a:gd name="f15" fmla="*/ f12 f0 1"/>
              <a:gd name="f16" fmla="*/ 0 f13 1"/>
              <a:gd name="f17" fmla="*/ 94891 f14 1"/>
              <a:gd name="f18" fmla="*/ f15 1 f2"/>
              <a:gd name="f19" fmla="*/ 114121 f13 1"/>
              <a:gd name="f20" fmla="*/ 0 f14 1"/>
              <a:gd name="f21" fmla="*/ 228241 f13 1"/>
              <a:gd name="f22" fmla="*/ 171181 f13 1"/>
              <a:gd name="f23" fmla="*/ 380641 f14 1"/>
              <a:gd name="f24" fmla="*/ 57419 f13 1"/>
              <a:gd name="f25" fmla="+- f18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16" y="f17"/>
              </a:cxn>
              <a:cxn ang="f25">
                <a:pos x="f19" y="f20"/>
              </a:cxn>
              <a:cxn ang="f25">
                <a:pos x="f21" y="f17"/>
              </a:cxn>
              <a:cxn ang="f25">
                <a:pos x="f22" y="f17"/>
              </a:cxn>
              <a:cxn ang="f25">
                <a:pos x="f22" y="f23"/>
              </a:cxn>
              <a:cxn ang="f25">
                <a:pos x="f24" y="f23"/>
              </a:cxn>
              <a:cxn ang="f25">
                <a:pos x="f24" y="f17"/>
              </a:cxn>
              <a:cxn ang="f25">
                <a:pos x="f16" y="f17"/>
              </a:cxn>
            </a:cxnLst>
            <a:rect l="l" t="t" r="r" b="b"/>
            <a:pathLst>
              <a:path w="637" h="1060">
                <a:moveTo>
                  <a:pt x="f5" y="f6"/>
                </a:moveTo>
                <a:lnTo>
                  <a:pt x="f7" y="f5"/>
                </a:lnTo>
                <a:lnTo>
                  <a:pt x="f8" y="f6"/>
                </a:lnTo>
                <a:lnTo>
                  <a:pt x="f9" y="f6"/>
                </a:lnTo>
                <a:lnTo>
                  <a:pt x="f9" y="f10"/>
                </a:lnTo>
                <a:lnTo>
                  <a:pt x="f11" y="f10"/>
                </a:lnTo>
                <a:lnTo>
                  <a:pt x="f11" y="f6"/>
                </a:lnTo>
                <a:lnTo>
                  <a:pt x="f5" y="f6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8393161B-27C2-4D8F-BAB7-3A2C79EA5F78}"/>
              </a:ext>
            </a:extLst>
          </p:cNvPr>
          <p:cNvSpPr/>
          <p:nvPr/>
        </p:nvSpPr>
        <p:spPr>
          <a:xfrm>
            <a:off x="1038240" y="4245120"/>
            <a:ext cx="227160" cy="3603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5"/>
              <a:gd name="f7" fmla="val 366"/>
              <a:gd name="f8" fmla="val 734"/>
              <a:gd name="f9" fmla="val 525"/>
              <a:gd name="f10" fmla="val 544"/>
              <a:gd name="f11" fmla="val 286"/>
              <a:gd name="f12" fmla="val 1100"/>
              <a:gd name="f13" fmla="val 191"/>
              <a:gd name="f14" fmla="val 208"/>
              <a:gd name="f15" fmla="val 227"/>
              <a:gd name="f16" fmla="val 269"/>
              <a:gd name="f17" fmla="val 1081"/>
              <a:gd name="f18" fmla="val 1064"/>
              <a:gd name="f19" fmla="val 508"/>
              <a:gd name="f20" fmla="val 685"/>
              <a:gd name="f21" fmla="val 674"/>
              <a:gd name="f22" fmla="val 301"/>
              <a:gd name="f23" fmla="val 356"/>
              <a:gd name="f24" fmla="val 36"/>
              <a:gd name="f25" fmla="val 379"/>
              <a:gd name="f26" fmla="val 62"/>
              <a:gd name="f27" fmla="val 49"/>
              <a:gd name="f28" fmla="+- 0 0 0"/>
              <a:gd name="f29" fmla="*/ f3 1 735"/>
              <a:gd name="f30" fmla="*/ f4 1 1101"/>
              <a:gd name="f31" fmla="*/ f28 f0 1"/>
              <a:gd name="f32" fmla="*/ 0 f29 1"/>
              <a:gd name="f33" fmla="*/ 109943 f30 1"/>
              <a:gd name="f34" fmla="*/ f31 1 f2"/>
              <a:gd name="f35" fmla="*/ 132015 f29 1"/>
              <a:gd name="f36" fmla="*/ 0 f30 1"/>
              <a:gd name="f37" fmla="*/ 264751 f29 1"/>
              <a:gd name="f38" fmla="*/ 189366 f29 1"/>
              <a:gd name="f39" fmla="*/ 196219 f29 1"/>
              <a:gd name="f40" fmla="*/ 103094 f30 1"/>
              <a:gd name="f41" fmla="*/ 396515 f30 1"/>
              <a:gd name="f42" fmla="*/ 68893 f29 1"/>
              <a:gd name="f43" fmla="*/ 75025 f29 1"/>
              <a:gd name="f44" fmla="*/ 81878 f29 1"/>
              <a:gd name="f45" fmla="*/ 96966 f30 1"/>
              <a:gd name="f46" fmla="*/ 389666 f30 1"/>
              <a:gd name="f47" fmla="*/ 383538 f30 1"/>
              <a:gd name="f48" fmla="*/ 183234 f29 1"/>
              <a:gd name="f49" fmla="*/ 247077 f29 1"/>
              <a:gd name="f50" fmla="*/ 243110 f29 1"/>
              <a:gd name="f51" fmla="*/ 108501 f30 1"/>
              <a:gd name="f52" fmla="*/ 128408 f29 1"/>
              <a:gd name="f53" fmla="*/ 12977 f30 1"/>
              <a:gd name="f54" fmla="*/ 136704 f29 1"/>
              <a:gd name="f55" fmla="*/ 22363 f29 1"/>
              <a:gd name="f56" fmla="*/ 17674 f29 1"/>
              <a:gd name="f57" fmla="+- f34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32" y="f33"/>
              </a:cxn>
              <a:cxn ang="f57">
                <a:pos x="f35" y="f36"/>
              </a:cxn>
              <a:cxn ang="f57">
                <a:pos x="f37" y="f33"/>
              </a:cxn>
              <a:cxn ang="f57">
                <a:pos x="f38" y="f33"/>
              </a:cxn>
              <a:cxn ang="f57">
                <a:pos x="f39" y="f40"/>
              </a:cxn>
              <a:cxn ang="f57">
                <a:pos x="f39" y="f41"/>
              </a:cxn>
              <a:cxn ang="f57">
                <a:pos x="f42" y="f41"/>
              </a:cxn>
              <a:cxn ang="f57">
                <a:pos x="f42" y="f40"/>
              </a:cxn>
              <a:cxn ang="f57">
                <a:pos x="f43" y="f33"/>
              </a:cxn>
              <a:cxn ang="f57">
                <a:pos x="f32" y="f33"/>
              </a:cxn>
              <a:cxn ang="f57">
                <a:pos x="f44" y="f45"/>
              </a:cxn>
              <a:cxn ang="f57">
                <a:pos x="f44" y="f46"/>
              </a:cxn>
              <a:cxn ang="f57">
                <a:pos x="f43" y="f47"/>
              </a:cxn>
              <a:cxn ang="f57">
                <a:pos x="f38" y="f47"/>
              </a:cxn>
              <a:cxn ang="f57">
                <a:pos x="f48" y="f46"/>
              </a:cxn>
              <a:cxn ang="f57">
                <a:pos x="f48" y="f45"/>
              </a:cxn>
              <a:cxn ang="f57">
                <a:pos x="f49" y="f45"/>
              </a:cxn>
              <a:cxn ang="f57">
                <a:pos x="f50" y="f51"/>
              </a:cxn>
              <a:cxn ang="f57">
                <a:pos x="f52" y="f53"/>
              </a:cxn>
              <a:cxn ang="f57">
                <a:pos x="f54" y="f53"/>
              </a:cxn>
              <a:cxn ang="f57">
                <a:pos x="f55" y="f51"/>
              </a:cxn>
              <a:cxn ang="f57">
                <a:pos x="f56" y="f45"/>
              </a:cxn>
              <a:cxn ang="f57">
                <a:pos x="f44" y="f45"/>
              </a:cxn>
            </a:cxnLst>
            <a:rect l="l" t="t" r="r" b="b"/>
            <a:pathLst>
              <a:path w="735" h="1101">
                <a:moveTo>
                  <a:pt x="f5" y="f6"/>
                </a:moveTo>
                <a:lnTo>
                  <a:pt x="f7" y="f5"/>
                </a:lnTo>
                <a:lnTo>
                  <a:pt x="f8" y="f6"/>
                </a:lnTo>
                <a:lnTo>
                  <a:pt x="f9" y="f6"/>
                </a:lnTo>
                <a:lnTo>
                  <a:pt x="f10" y="f11"/>
                </a:lnTo>
                <a:lnTo>
                  <a:pt x="f10" y="f12"/>
                </a:lnTo>
                <a:lnTo>
                  <a:pt x="f13" y="f12"/>
                </a:lnTo>
                <a:lnTo>
                  <a:pt x="f13" y="f11"/>
                </a:lnTo>
                <a:lnTo>
                  <a:pt x="f14" y="f6"/>
                </a:lnTo>
                <a:lnTo>
                  <a:pt x="f5" y="f6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14" y="f18"/>
                </a:lnTo>
                <a:lnTo>
                  <a:pt x="f9" y="f18"/>
                </a:lnTo>
                <a:lnTo>
                  <a:pt x="f19" y="f17"/>
                </a:lnTo>
                <a:lnTo>
                  <a:pt x="f19" y="f16"/>
                </a:lnTo>
                <a:lnTo>
                  <a:pt x="f20" y="f16"/>
                </a:lnTo>
                <a:lnTo>
                  <a:pt x="f21" y="f22"/>
                </a:lnTo>
                <a:lnTo>
                  <a:pt x="f23" y="f24"/>
                </a:lnTo>
                <a:lnTo>
                  <a:pt x="f25" y="f24"/>
                </a:lnTo>
                <a:lnTo>
                  <a:pt x="f26" y="f22"/>
                </a:lnTo>
                <a:lnTo>
                  <a:pt x="f27" y="f16"/>
                </a:lnTo>
                <a:lnTo>
                  <a:pt x="f15" y="f16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20" name="">
            <a:extLst>
              <a:ext uri="{FF2B5EF4-FFF2-40B4-BE49-F238E27FC236}">
                <a16:creationId xmlns:a16="http://schemas.microsoft.com/office/drawing/2014/main" id="{F8CF4E1E-8B30-49FF-98AE-8DA8A963FF8A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5618160" y="4208400"/>
            <a:ext cx="3068639" cy="79236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402BC959-3934-4A28-9DC9-AF3EB38A04E3}"/>
              </a:ext>
            </a:extLst>
          </p:cNvPr>
          <p:cNvSpPr/>
          <p:nvPr/>
        </p:nvSpPr>
        <p:spPr>
          <a:xfrm>
            <a:off x="6213599" y="3943440"/>
            <a:ext cx="520560" cy="2775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48"/>
              <a:gd name="f7" fmla="val 425"/>
              <a:gd name="f8" fmla="val 423"/>
              <a:gd name="f9" fmla="val 213"/>
              <a:gd name="f10" fmla="val 1694"/>
              <a:gd name="f11" fmla="val 636"/>
              <a:gd name="f12" fmla="+- 0 0 0"/>
              <a:gd name="f13" fmla="*/ f3 1 1695"/>
              <a:gd name="f14" fmla="*/ f4 1 849"/>
              <a:gd name="f15" fmla="*/ f12 f0 1"/>
              <a:gd name="f16" fmla="*/ 0 f13 1"/>
              <a:gd name="f17" fmla="*/ 153374 f14 1"/>
              <a:gd name="f18" fmla="*/ f15 1 f2"/>
              <a:gd name="f19" fmla="*/ 152130 f13 1"/>
              <a:gd name="f20" fmla="*/ 0 f14 1"/>
              <a:gd name="f21" fmla="*/ 76868 f14 1"/>
              <a:gd name="f22" fmla="*/ 609240 f13 1"/>
              <a:gd name="f23" fmla="*/ 229520 f14 1"/>
              <a:gd name="f24" fmla="*/ 306027 f14 1"/>
              <a:gd name="f25" fmla="+- f18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16" y="f17"/>
              </a:cxn>
              <a:cxn ang="f25">
                <a:pos x="f19" y="f20"/>
              </a:cxn>
              <a:cxn ang="f25">
                <a:pos x="f19" y="f21"/>
              </a:cxn>
              <a:cxn ang="f25">
                <a:pos x="f22" y="f21"/>
              </a:cxn>
              <a:cxn ang="f25">
                <a:pos x="f22" y="f23"/>
              </a:cxn>
              <a:cxn ang="f25">
                <a:pos x="f19" y="f23"/>
              </a:cxn>
              <a:cxn ang="f25">
                <a:pos x="f19" y="f24"/>
              </a:cxn>
              <a:cxn ang="f25">
                <a:pos x="f16" y="f17"/>
              </a:cxn>
            </a:cxnLst>
            <a:rect l="l" t="t" r="r" b="b"/>
            <a:pathLst>
              <a:path w="1695" h="849">
                <a:moveTo>
                  <a:pt x="f5" y="f7"/>
                </a:moveTo>
                <a:lnTo>
                  <a:pt x="f8" y="f5"/>
                </a:lnTo>
                <a:lnTo>
                  <a:pt x="f8" y="f9"/>
                </a:lnTo>
                <a:lnTo>
                  <a:pt x="f10" y="f9"/>
                </a:lnTo>
                <a:lnTo>
                  <a:pt x="f10" y="f11"/>
                </a:lnTo>
                <a:lnTo>
                  <a:pt x="f8" y="f11"/>
                </a:lnTo>
                <a:lnTo>
                  <a:pt x="f8" y="f6"/>
                </a:lnTo>
                <a:lnTo>
                  <a:pt x="f5" y="f7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3B1B20F5-4CCD-43BB-9F67-CD1554C1BE98}"/>
              </a:ext>
            </a:extLst>
          </p:cNvPr>
          <p:cNvSpPr/>
          <p:nvPr/>
        </p:nvSpPr>
        <p:spPr>
          <a:xfrm>
            <a:off x="6205680" y="3929040"/>
            <a:ext cx="534960" cy="304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67"/>
              <a:gd name="f7" fmla="val 465"/>
              <a:gd name="f8" fmla="val 255"/>
              <a:gd name="f9" fmla="val 446"/>
              <a:gd name="f10" fmla="val 238"/>
              <a:gd name="f11" fmla="val 1736"/>
              <a:gd name="f12" fmla="val 697"/>
              <a:gd name="f13" fmla="val 678"/>
              <a:gd name="f14" fmla="val 934"/>
              <a:gd name="f15" fmla="val 459"/>
              <a:gd name="f16" fmla="val 879"/>
              <a:gd name="f17" fmla="val 429"/>
              <a:gd name="f18" fmla="val 890"/>
              <a:gd name="f19" fmla="val 661"/>
              <a:gd name="f20" fmla="val 1717"/>
              <a:gd name="f21" fmla="val 1700"/>
              <a:gd name="f22" fmla="val 274"/>
              <a:gd name="f23" fmla="val 42"/>
              <a:gd name="f24" fmla="val 55"/>
              <a:gd name="f25" fmla="val 36"/>
              <a:gd name="f26" fmla="val 479"/>
              <a:gd name="f27" fmla="val 456"/>
              <a:gd name="f28" fmla="+- 0 0 0"/>
              <a:gd name="f29" fmla="*/ f3 1 1737"/>
              <a:gd name="f30" fmla="*/ f4 1 935"/>
              <a:gd name="f31" fmla="*/ f28 f0 1"/>
              <a:gd name="f32" fmla="*/ 0 f29 1"/>
              <a:gd name="f33" fmla="*/ 168095 f30 1"/>
              <a:gd name="f34" fmla="*/ f31 1 f2"/>
              <a:gd name="f35" fmla="*/ 167441 f29 1"/>
              <a:gd name="f36" fmla="*/ 0 f30 1"/>
              <a:gd name="f37" fmla="*/ 91786 f30 1"/>
              <a:gd name="f38" fmla="*/ 160600 f29 1"/>
              <a:gd name="f39" fmla="*/ 85667 f30 1"/>
              <a:gd name="f40" fmla="*/ 625115 f29 1"/>
              <a:gd name="f41" fmla="*/ 250883 f30 1"/>
              <a:gd name="f42" fmla="*/ 244044 f30 1"/>
              <a:gd name="f43" fmla="*/ 336190 f30 1"/>
              <a:gd name="f44" fmla="*/ 165281 f29 1"/>
              <a:gd name="f45" fmla="*/ 316393 f30 1"/>
              <a:gd name="f46" fmla="*/ 154478 f29 1"/>
              <a:gd name="f47" fmla="*/ 320352 f30 1"/>
              <a:gd name="f48" fmla="*/ 237925 f30 1"/>
              <a:gd name="f49" fmla="*/ 618273 f29 1"/>
              <a:gd name="f50" fmla="*/ 612152 f29 1"/>
              <a:gd name="f51" fmla="*/ 98625 f30 1"/>
              <a:gd name="f52" fmla="*/ 15118 f30 1"/>
              <a:gd name="f53" fmla="*/ 19797 f30 1"/>
              <a:gd name="f54" fmla="*/ 12963 f29 1"/>
              <a:gd name="f55" fmla="*/ 172414 f30 1"/>
              <a:gd name="f56" fmla="*/ 164136 f30 1"/>
              <a:gd name="f57" fmla="+- f34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32" y="f33"/>
              </a:cxn>
              <a:cxn ang="f57">
                <a:pos x="f35" y="f36"/>
              </a:cxn>
              <a:cxn ang="f57">
                <a:pos x="f35" y="f37"/>
              </a:cxn>
              <a:cxn ang="f57">
                <a:pos x="f38" y="f39"/>
              </a:cxn>
              <a:cxn ang="f57">
                <a:pos x="f40" y="f39"/>
              </a:cxn>
              <a:cxn ang="f57">
                <a:pos x="f40" y="f41"/>
              </a:cxn>
              <a:cxn ang="f57">
                <a:pos x="f38" y="f41"/>
              </a:cxn>
              <a:cxn ang="f57">
                <a:pos x="f35" y="f42"/>
              </a:cxn>
              <a:cxn ang="f57">
                <a:pos x="f35" y="f43"/>
              </a:cxn>
              <a:cxn ang="f57">
                <a:pos x="f32" y="f33"/>
              </a:cxn>
              <a:cxn ang="f57">
                <a:pos x="f44" y="f45"/>
              </a:cxn>
              <a:cxn ang="f57">
                <a:pos x="f46" y="f47"/>
              </a:cxn>
              <a:cxn ang="f57">
                <a:pos x="f46" y="f48"/>
              </a:cxn>
              <a:cxn ang="f57">
                <a:pos x="f49" y="f48"/>
              </a:cxn>
              <a:cxn ang="f57">
                <a:pos x="f50" y="f42"/>
              </a:cxn>
              <a:cxn ang="f57">
                <a:pos x="f50" y="f37"/>
              </a:cxn>
              <a:cxn ang="f57">
                <a:pos x="f49" y="f51"/>
              </a:cxn>
              <a:cxn ang="f57">
                <a:pos x="f46" y="f51"/>
              </a:cxn>
              <a:cxn ang="f57">
                <a:pos x="f46" y="f52"/>
              </a:cxn>
              <a:cxn ang="f57">
                <a:pos x="f44" y="f53"/>
              </a:cxn>
              <a:cxn ang="f57">
                <a:pos x="f54" y="f55"/>
              </a:cxn>
              <a:cxn ang="f57">
                <a:pos x="f54" y="f56"/>
              </a:cxn>
              <a:cxn ang="f57">
                <a:pos x="f44" y="f45"/>
              </a:cxn>
            </a:cxnLst>
            <a:rect l="l" t="t" r="r" b="b"/>
            <a:pathLst>
              <a:path w="1737" h="935">
                <a:moveTo>
                  <a:pt x="f5" y="f6"/>
                </a:moveTo>
                <a:lnTo>
                  <a:pt x="f7" y="f5"/>
                </a:lnTo>
                <a:lnTo>
                  <a:pt x="f7" y="f8"/>
                </a:lnTo>
                <a:lnTo>
                  <a:pt x="f9" y="f10"/>
                </a:lnTo>
                <a:lnTo>
                  <a:pt x="f11" y="f10"/>
                </a:lnTo>
                <a:lnTo>
                  <a:pt x="f11" y="f12"/>
                </a:lnTo>
                <a:lnTo>
                  <a:pt x="f9" y="f12"/>
                </a:lnTo>
                <a:lnTo>
                  <a:pt x="f7" y="f13"/>
                </a:lnTo>
                <a:lnTo>
                  <a:pt x="f7" y="f14"/>
                </a:lnTo>
                <a:lnTo>
                  <a:pt x="f5" y="f6"/>
                </a:lnTo>
                <a:close/>
                <a:moveTo>
                  <a:pt x="f15" y="f16"/>
                </a:moveTo>
                <a:lnTo>
                  <a:pt x="f17" y="f18"/>
                </a:lnTo>
                <a:lnTo>
                  <a:pt x="f17" y="f19"/>
                </a:lnTo>
                <a:lnTo>
                  <a:pt x="f20" y="f19"/>
                </a:lnTo>
                <a:lnTo>
                  <a:pt x="f21" y="f13"/>
                </a:lnTo>
                <a:lnTo>
                  <a:pt x="f21" y="f8"/>
                </a:lnTo>
                <a:lnTo>
                  <a:pt x="f20" y="f22"/>
                </a:lnTo>
                <a:lnTo>
                  <a:pt x="f17" y="f22"/>
                </a:lnTo>
                <a:lnTo>
                  <a:pt x="f17" y="f23"/>
                </a:lnTo>
                <a:lnTo>
                  <a:pt x="f15" y="f24"/>
                </a:lnTo>
                <a:lnTo>
                  <a:pt x="f25" y="f26"/>
                </a:lnTo>
                <a:lnTo>
                  <a:pt x="f25" y="f27"/>
                </a:lnTo>
                <a:lnTo>
                  <a:pt x="f15" y="f16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23" name="">
            <a:extLst>
              <a:ext uri="{FF2B5EF4-FFF2-40B4-BE49-F238E27FC236}">
                <a16:creationId xmlns:a16="http://schemas.microsoft.com/office/drawing/2014/main" id="{30376312-604D-4758-BC23-68752D780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654120" y="4951440"/>
            <a:ext cx="4317840" cy="79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">
            <a:extLst>
              <a:ext uri="{FF2B5EF4-FFF2-40B4-BE49-F238E27FC236}">
                <a16:creationId xmlns:a16="http://schemas.microsoft.com/office/drawing/2014/main" id="{6E51A451-7DBA-48EC-B9E1-C3F712DF4C1D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5618160" y="4986360"/>
            <a:ext cx="3068639" cy="27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">
            <a:extLst>
              <a:ext uri="{FF2B5EF4-FFF2-40B4-BE49-F238E27FC236}">
                <a16:creationId xmlns:a16="http://schemas.microsoft.com/office/drawing/2014/main" id="{BEB34BFC-096F-4420-98DB-E5B2DE860EA5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/>
            <a:alphaModFix/>
          </a:blip>
          <a:srcRect/>
          <a:stretch>
            <a:fillRect/>
          </a:stretch>
        </p:blipFill>
        <p:spPr>
          <a:xfrm>
            <a:off x="654120" y="5729400"/>
            <a:ext cx="4317840" cy="42228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30116164-FD19-45A3-A5E1-572138CF62D0}"/>
              </a:ext>
            </a:extLst>
          </p:cNvPr>
          <p:cNvSpPr/>
          <p:nvPr/>
        </p:nvSpPr>
        <p:spPr>
          <a:xfrm>
            <a:off x="216000" y="720719"/>
            <a:ext cx="8000999" cy="411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25560" rIns="0" bIns="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4000" b="1" i="0" u="none" strike="noStrike" baseline="0" dirty="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Times New Roman" pitchFamily="18"/>
                <a:cs typeface="Times New Roman" pitchFamily="18"/>
              </a:rPr>
              <a:t>Arteria oftalmica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4000" b="1" i="0" u="none" strike="noStrike" baseline="0" dirty="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Times New Roman" pitchFamily="18"/>
                <a:cs typeface="Times New Roman" pitchFamily="18"/>
              </a:rPr>
              <a:t>                  – Sifone carotideo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E1DA5A75-D130-4C60-BEAF-E21817C7515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70000" y="2308320"/>
            <a:ext cx="6867360" cy="34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80F89678-E643-4F97-81A1-C2BA1A5FE8A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72000" y="2305080"/>
            <a:ext cx="3921120" cy="34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A503A2BD-8F5E-4D0F-9658-D6F08D0D8AE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170000" y="2635200"/>
            <a:ext cx="6867360" cy="798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30B94385-99AB-4ADE-9497-49E482D4E018}"/>
              </a:ext>
            </a:extLst>
          </p:cNvPr>
          <p:cNvSpPr/>
          <p:nvPr/>
        </p:nvSpPr>
        <p:spPr>
          <a:xfrm>
            <a:off x="2095560" y="2874960"/>
            <a:ext cx="285840" cy="622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76"/>
              <a:gd name="f7" fmla="val 465"/>
              <a:gd name="f8" fmla="val 929"/>
              <a:gd name="f9" fmla="val 698"/>
              <a:gd name="f10" fmla="val 1906"/>
              <a:gd name="f11" fmla="val 234"/>
              <a:gd name="f12" fmla="+- 0 0 0"/>
              <a:gd name="f13" fmla="*/ f3 1 930"/>
              <a:gd name="f14" fmla="*/ f4 1 1907"/>
              <a:gd name="f15" fmla="*/ f12 f0 1"/>
              <a:gd name="f16" fmla="*/ 0 f13 1"/>
              <a:gd name="f17" fmla="*/ 171180 f14 1"/>
              <a:gd name="f18" fmla="*/ f15 1 f2"/>
              <a:gd name="f19" fmla="*/ 167482 f13 1"/>
              <a:gd name="f20" fmla="*/ 0 f14 1"/>
              <a:gd name="f21" fmla="*/ 334603 f13 1"/>
              <a:gd name="f22" fmla="*/ 251402 f13 1"/>
              <a:gd name="f23" fmla="*/ 685440 f14 1"/>
              <a:gd name="f24" fmla="*/ 84281 f13 1"/>
              <a:gd name="f25" fmla="+- f18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16" y="f17"/>
              </a:cxn>
              <a:cxn ang="f25">
                <a:pos x="f19" y="f20"/>
              </a:cxn>
              <a:cxn ang="f25">
                <a:pos x="f21" y="f17"/>
              </a:cxn>
              <a:cxn ang="f25">
                <a:pos x="f22" y="f17"/>
              </a:cxn>
              <a:cxn ang="f25">
                <a:pos x="f22" y="f23"/>
              </a:cxn>
              <a:cxn ang="f25">
                <a:pos x="f24" y="f23"/>
              </a:cxn>
              <a:cxn ang="f25">
                <a:pos x="f24" y="f17"/>
              </a:cxn>
              <a:cxn ang="f25">
                <a:pos x="f16" y="f17"/>
              </a:cxn>
            </a:cxnLst>
            <a:rect l="l" t="t" r="r" b="b"/>
            <a:pathLst>
              <a:path w="930" h="1907">
                <a:moveTo>
                  <a:pt x="f5" y="f6"/>
                </a:moveTo>
                <a:lnTo>
                  <a:pt x="f7" y="f5"/>
                </a:lnTo>
                <a:lnTo>
                  <a:pt x="f8" y="f6"/>
                </a:lnTo>
                <a:lnTo>
                  <a:pt x="f9" y="f6"/>
                </a:lnTo>
                <a:lnTo>
                  <a:pt x="f9" y="f10"/>
                </a:lnTo>
                <a:lnTo>
                  <a:pt x="f11" y="f10"/>
                </a:lnTo>
                <a:lnTo>
                  <a:pt x="f11" y="f6"/>
                </a:lnTo>
                <a:lnTo>
                  <a:pt x="f5" y="f6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8875E9B8-E018-4DC1-A48D-3C3BAF13FE13}"/>
              </a:ext>
            </a:extLst>
          </p:cNvPr>
          <p:cNvSpPr/>
          <p:nvPr/>
        </p:nvSpPr>
        <p:spPr>
          <a:xfrm>
            <a:off x="2084400" y="2865600"/>
            <a:ext cx="311040" cy="636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19"/>
              <a:gd name="f7" fmla="val 504"/>
              <a:gd name="f8" fmla="val 1011"/>
              <a:gd name="f9" fmla="val 737"/>
              <a:gd name="f10" fmla="val 754"/>
              <a:gd name="f11" fmla="val 500"/>
              <a:gd name="f12" fmla="val 1949"/>
              <a:gd name="f13" fmla="val 256"/>
              <a:gd name="f14" fmla="val 273"/>
              <a:gd name="f15" fmla="val 290"/>
              <a:gd name="f16" fmla="val 483"/>
              <a:gd name="f17" fmla="val 1929"/>
              <a:gd name="f18" fmla="val 1912"/>
              <a:gd name="f19" fmla="val 718"/>
              <a:gd name="f20" fmla="val 969"/>
              <a:gd name="f21" fmla="val 956"/>
              <a:gd name="f22" fmla="val 513"/>
              <a:gd name="f23" fmla="val 491"/>
              <a:gd name="f24" fmla="val 36"/>
              <a:gd name="f25" fmla="val 517"/>
              <a:gd name="f26" fmla="val 53"/>
              <a:gd name="f27" fmla="val 40"/>
              <a:gd name="f28" fmla="+- 0 0 0"/>
              <a:gd name="f29" fmla="*/ f3 1 1012"/>
              <a:gd name="f30" fmla="*/ f4 1 1950"/>
              <a:gd name="f31" fmla="*/ f28 f0 1"/>
              <a:gd name="f32" fmla="*/ 0 f29 1"/>
              <a:gd name="f33" fmla="*/ 186754 f30 1"/>
              <a:gd name="f34" fmla="*/ f31 1 f2"/>
              <a:gd name="f35" fmla="*/ 181050 f29 1"/>
              <a:gd name="f36" fmla="*/ 0 f30 1"/>
              <a:gd name="f37" fmla="*/ 363178 f29 1"/>
              <a:gd name="f38" fmla="*/ 264750 f29 1"/>
              <a:gd name="f39" fmla="*/ 270857 f29 1"/>
              <a:gd name="f40" fmla="*/ 179917 f30 1"/>
              <a:gd name="f41" fmla="*/ 701315 f30 1"/>
              <a:gd name="f42" fmla="*/ 91962 f29 1"/>
              <a:gd name="f43" fmla="*/ 98069 f29 1"/>
              <a:gd name="f44" fmla="*/ 104176 f29 1"/>
              <a:gd name="f45" fmla="*/ 173800 f30 1"/>
              <a:gd name="f46" fmla="*/ 694119 f30 1"/>
              <a:gd name="f47" fmla="*/ 688001 f30 1"/>
              <a:gd name="f48" fmla="*/ 257924 f29 1"/>
              <a:gd name="f49" fmla="*/ 348090 f29 1"/>
              <a:gd name="f50" fmla="*/ 343420 f29 1"/>
              <a:gd name="f51" fmla="*/ 184595 f30 1"/>
              <a:gd name="f52" fmla="*/ 176380 f29 1"/>
              <a:gd name="f53" fmla="*/ 12954 f30 1"/>
              <a:gd name="f54" fmla="*/ 185720 f29 1"/>
              <a:gd name="f55" fmla="*/ 19039 f29 1"/>
              <a:gd name="f56" fmla="*/ 14369 f29 1"/>
              <a:gd name="f57" fmla="+- f34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32" y="f33"/>
              </a:cxn>
              <a:cxn ang="f57">
                <a:pos x="f35" y="f36"/>
              </a:cxn>
              <a:cxn ang="f57">
                <a:pos x="f37" y="f33"/>
              </a:cxn>
              <a:cxn ang="f57">
                <a:pos x="f38" y="f33"/>
              </a:cxn>
              <a:cxn ang="f57">
                <a:pos x="f39" y="f40"/>
              </a:cxn>
              <a:cxn ang="f57">
                <a:pos x="f39" y="f41"/>
              </a:cxn>
              <a:cxn ang="f57">
                <a:pos x="f42" y="f41"/>
              </a:cxn>
              <a:cxn ang="f57">
                <a:pos x="f42" y="f40"/>
              </a:cxn>
              <a:cxn ang="f57">
                <a:pos x="f43" y="f33"/>
              </a:cxn>
              <a:cxn ang="f57">
                <a:pos x="f32" y="f33"/>
              </a:cxn>
              <a:cxn ang="f57">
                <a:pos x="f44" y="f45"/>
              </a:cxn>
              <a:cxn ang="f57">
                <a:pos x="f44" y="f46"/>
              </a:cxn>
              <a:cxn ang="f57">
                <a:pos x="f43" y="f47"/>
              </a:cxn>
              <a:cxn ang="f57">
                <a:pos x="f38" y="f47"/>
              </a:cxn>
              <a:cxn ang="f57">
                <a:pos x="f48" y="f46"/>
              </a:cxn>
              <a:cxn ang="f57">
                <a:pos x="f48" y="f45"/>
              </a:cxn>
              <a:cxn ang="f57">
                <a:pos x="f49" y="f45"/>
              </a:cxn>
              <a:cxn ang="f57">
                <a:pos x="f50" y="f51"/>
              </a:cxn>
              <a:cxn ang="f57">
                <a:pos x="f52" y="f53"/>
              </a:cxn>
              <a:cxn ang="f57">
                <a:pos x="f54" y="f53"/>
              </a:cxn>
              <a:cxn ang="f57">
                <a:pos x="f55" y="f51"/>
              </a:cxn>
              <a:cxn ang="f57">
                <a:pos x="f56" y="f45"/>
              </a:cxn>
              <a:cxn ang="f57">
                <a:pos x="f44" y="f45"/>
              </a:cxn>
            </a:cxnLst>
            <a:rect l="l" t="t" r="r" b="b"/>
            <a:pathLst>
              <a:path w="1012" h="1950">
                <a:moveTo>
                  <a:pt x="f5" y="f6"/>
                </a:moveTo>
                <a:lnTo>
                  <a:pt x="f7" y="f5"/>
                </a:lnTo>
                <a:lnTo>
                  <a:pt x="f8" y="f6"/>
                </a:lnTo>
                <a:lnTo>
                  <a:pt x="f9" y="f6"/>
                </a:lnTo>
                <a:lnTo>
                  <a:pt x="f10" y="f11"/>
                </a:lnTo>
                <a:lnTo>
                  <a:pt x="f10" y="f12"/>
                </a:lnTo>
                <a:lnTo>
                  <a:pt x="f13" y="f12"/>
                </a:lnTo>
                <a:lnTo>
                  <a:pt x="f13" y="f11"/>
                </a:lnTo>
                <a:lnTo>
                  <a:pt x="f14" y="f6"/>
                </a:lnTo>
                <a:lnTo>
                  <a:pt x="f5" y="f6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14" y="f18"/>
                </a:lnTo>
                <a:lnTo>
                  <a:pt x="f9" y="f18"/>
                </a:lnTo>
                <a:lnTo>
                  <a:pt x="f19" y="f17"/>
                </a:lnTo>
                <a:lnTo>
                  <a:pt x="f19" y="f16"/>
                </a:lnTo>
                <a:lnTo>
                  <a:pt x="f20" y="f16"/>
                </a:lnTo>
                <a:lnTo>
                  <a:pt x="f21" y="f22"/>
                </a:lnTo>
                <a:lnTo>
                  <a:pt x="f23" y="f24"/>
                </a:lnTo>
                <a:lnTo>
                  <a:pt x="f25" y="f24"/>
                </a:lnTo>
                <a:lnTo>
                  <a:pt x="f26" y="f22"/>
                </a:lnTo>
                <a:lnTo>
                  <a:pt x="f27" y="f16"/>
                </a:lnTo>
                <a:lnTo>
                  <a:pt x="f15" y="f16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02693AB9-9388-49CD-838B-A5CAEF420751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572000" y="2636999"/>
            <a:ext cx="3921120" cy="796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>
            <a:extLst>
              <a:ext uri="{FF2B5EF4-FFF2-40B4-BE49-F238E27FC236}">
                <a16:creationId xmlns:a16="http://schemas.microsoft.com/office/drawing/2014/main" id="{9FC601EB-07A4-41D8-B7AA-DBDC0A107BAE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1170000" y="3414600"/>
            <a:ext cx="6867360" cy="8002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7F9508BF-3D8E-4140-9886-2A03CD771BA2}"/>
              </a:ext>
            </a:extLst>
          </p:cNvPr>
          <p:cNvSpPr/>
          <p:nvPr/>
        </p:nvSpPr>
        <p:spPr>
          <a:xfrm>
            <a:off x="2095560" y="2874960"/>
            <a:ext cx="285840" cy="622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76"/>
              <a:gd name="f7" fmla="val 465"/>
              <a:gd name="f8" fmla="val 929"/>
              <a:gd name="f9" fmla="val 698"/>
              <a:gd name="f10" fmla="val 1906"/>
              <a:gd name="f11" fmla="val 234"/>
              <a:gd name="f12" fmla="+- 0 0 0"/>
              <a:gd name="f13" fmla="*/ f3 1 930"/>
              <a:gd name="f14" fmla="*/ f4 1 1907"/>
              <a:gd name="f15" fmla="*/ f12 f0 1"/>
              <a:gd name="f16" fmla="*/ 0 f13 1"/>
              <a:gd name="f17" fmla="*/ 171180 f14 1"/>
              <a:gd name="f18" fmla="*/ f15 1 f2"/>
              <a:gd name="f19" fmla="*/ 167482 f13 1"/>
              <a:gd name="f20" fmla="*/ 0 f14 1"/>
              <a:gd name="f21" fmla="*/ 334603 f13 1"/>
              <a:gd name="f22" fmla="*/ 251402 f13 1"/>
              <a:gd name="f23" fmla="*/ 685440 f14 1"/>
              <a:gd name="f24" fmla="*/ 84281 f13 1"/>
              <a:gd name="f25" fmla="+- f18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16" y="f17"/>
              </a:cxn>
              <a:cxn ang="f25">
                <a:pos x="f19" y="f20"/>
              </a:cxn>
              <a:cxn ang="f25">
                <a:pos x="f21" y="f17"/>
              </a:cxn>
              <a:cxn ang="f25">
                <a:pos x="f22" y="f17"/>
              </a:cxn>
              <a:cxn ang="f25">
                <a:pos x="f22" y="f23"/>
              </a:cxn>
              <a:cxn ang="f25">
                <a:pos x="f24" y="f23"/>
              </a:cxn>
              <a:cxn ang="f25">
                <a:pos x="f24" y="f17"/>
              </a:cxn>
              <a:cxn ang="f25">
                <a:pos x="f16" y="f17"/>
              </a:cxn>
            </a:cxnLst>
            <a:rect l="l" t="t" r="r" b="b"/>
            <a:pathLst>
              <a:path w="930" h="1907">
                <a:moveTo>
                  <a:pt x="f5" y="f6"/>
                </a:moveTo>
                <a:lnTo>
                  <a:pt x="f7" y="f5"/>
                </a:lnTo>
                <a:lnTo>
                  <a:pt x="f8" y="f6"/>
                </a:lnTo>
                <a:lnTo>
                  <a:pt x="f9" y="f6"/>
                </a:lnTo>
                <a:lnTo>
                  <a:pt x="f9" y="f10"/>
                </a:lnTo>
                <a:lnTo>
                  <a:pt x="f11" y="f10"/>
                </a:lnTo>
                <a:lnTo>
                  <a:pt x="f11" y="f6"/>
                </a:lnTo>
                <a:lnTo>
                  <a:pt x="f5" y="f6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0DFEF052-65A6-4A92-859B-0157A99EE63D}"/>
              </a:ext>
            </a:extLst>
          </p:cNvPr>
          <p:cNvSpPr/>
          <p:nvPr/>
        </p:nvSpPr>
        <p:spPr>
          <a:xfrm>
            <a:off x="2084400" y="2865600"/>
            <a:ext cx="311040" cy="636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19"/>
              <a:gd name="f7" fmla="val 504"/>
              <a:gd name="f8" fmla="val 1011"/>
              <a:gd name="f9" fmla="val 737"/>
              <a:gd name="f10" fmla="val 754"/>
              <a:gd name="f11" fmla="val 500"/>
              <a:gd name="f12" fmla="val 1949"/>
              <a:gd name="f13" fmla="val 256"/>
              <a:gd name="f14" fmla="val 273"/>
              <a:gd name="f15" fmla="val 290"/>
              <a:gd name="f16" fmla="val 483"/>
              <a:gd name="f17" fmla="val 1929"/>
              <a:gd name="f18" fmla="val 1912"/>
              <a:gd name="f19" fmla="val 718"/>
              <a:gd name="f20" fmla="val 969"/>
              <a:gd name="f21" fmla="val 956"/>
              <a:gd name="f22" fmla="val 513"/>
              <a:gd name="f23" fmla="val 491"/>
              <a:gd name="f24" fmla="val 36"/>
              <a:gd name="f25" fmla="val 517"/>
              <a:gd name="f26" fmla="val 53"/>
              <a:gd name="f27" fmla="val 40"/>
              <a:gd name="f28" fmla="+- 0 0 0"/>
              <a:gd name="f29" fmla="*/ f3 1 1012"/>
              <a:gd name="f30" fmla="*/ f4 1 1950"/>
              <a:gd name="f31" fmla="*/ f28 f0 1"/>
              <a:gd name="f32" fmla="*/ 0 f29 1"/>
              <a:gd name="f33" fmla="*/ 186754 f30 1"/>
              <a:gd name="f34" fmla="*/ f31 1 f2"/>
              <a:gd name="f35" fmla="*/ 181050 f29 1"/>
              <a:gd name="f36" fmla="*/ 0 f30 1"/>
              <a:gd name="f37" fmla="*/ 363178 f29 1"/>
              <a:gd name="f38" fmla="*/ 264750 f29 1"/>
              <a:gd name="f39" fmla="*/ 270857 f29 1"/>
              <a:gd name="f40" fmla="*/ 179917 f30 1"/>
              <a:gd name="f41" fmla="*/ 701315 f30 1"/>
              <a:gd name="f42" fmla="*/ 91962 f29 1"/>
              <a:gd name="f43" fmla="*/ 98069 f29 1"/>
              <a:gd name="f44" fmla="*/ 104176 f29 1"/>
              <a:gd name="f45" fmla="*/ 173800 f30 1"/>
              <a:gd name="f46" fmla="*/ 694119 f30 1"/>
              <a:gd name="f47" fmla="*/ 688001 f30 1"/>
              <a:gd name="f48" fmla="*/ 257924 f29 1"/>
              <a:gd name="f49" fmla="*/ 348090 f29 1"/>
              <a:gd name="f50" fmla="*/ 343420 f29 1"/>
              <a:gd name="f51" fmla="*/ 184595 f30 1"/>
              <a:gd name="f52" fmla="*/ 176380 f29 1"/>
              <a:gd name="f53" fmla="*/ 12954 f30 1"/>
              <a:gd name="f54" fmla="*/ 185720 f29 1"/>
              <a:gd name="f55" fmla="*/ 19039 f29 1"/>
              <a:gd name="f56" fmla="*/ 14369 f29 1"/>
              <a:gd name="f57" fmla="+- f34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32" y="f33"/>
              </a:cxn>
              <a:cxn ang="f57">
                <a:pos x="f35" y="f36"/>
              </a:cxn>
              <a:cxn ang="f57">
                <a:pos x="f37" y="f33"/>
              </a:cxn>
              <a:cxn ang="f57">
                <a:pos x="f38" y="f33"/>
              </a:cxn>
              <a:cxn ang="f57">
                <a:pos x="f39" y="f40"/>
              </a:cxn>
              <a:cxn ang="f57">
                <a:pos x="f39" y="f41"/>
              </a:cxn>
              <a:cxn ang="f57">
                <a:pos x="f42" y="f41"/>
              </a:cxn>
              <a:cxn ang="f57">
                <a:pos x="f42" y="f40"/>
              </a:cxn>
              <a:cxn ang="f57">
                <a:pos x="f43" y="f33"/>
              </a:cxn>
              <a:cxn ang="f57">
                <a:pos x="f32" y="f33"/>
              </a:cxn>
              <a:cxn ang="f57">
                <a:pos x="f44" y="f45"/>
              </a:cxn>
              <a:cxn ang="f57">
                <a:pos x="f44" y="f46"/>
              </a:cxn>
              <a:cxn ang="f57">
                <a:pos x="f43" y="f47"/>
              </a:cxn>
              <a:cxn ang="f57">
                <a:pos x="f38" y="f47"/>
              </a:cxn>
              <a:cxn ang="f57">
                <a:pos x="f48" y="f46"/>
              </a:cxn>
              <a:cxn ang="f57">
                <a:pos x="f48" y="f45"/>
              </a:cxn>
              <a:cxn ang="f57">
                <a:pos x="f49" y="f45"/>
              </a:cxn>
              <a:cxn ang="f57">
                <a:pos x="f50" y="f51"/>
              </a:cxn>
              <a:cxn ang="f57">
                <a:pos x="f52" y="f53"/>
              </a:cxn>
              <a:cxn ang="f57">
                <a:pos x="f54" y="f53"/>
              </a:cxn>
              <a:cxn ang="f57">
                <a:pos x="f55" y="f51"/>
              </a:cxn>
              <a:cxn ang="f57">
                <a:pos x="f56" y="f45"/>
              </a:cxn>
              <a:cxn ang="f57">
                <a:pos x="f44" y="f45"/>
              </a:cxn>
            </a:cxnLst>
            <a:rect l="l" t="t" r="r" b="b"/>
            <a:pathLst>
              <a:path w="1012" h="1950">
                <a:moveTo>
                  <a:pt x="f5" y="f6"/>
                </a:moveTo>
                <a:lnTo>
                  <a:pt x="f7" y="f5"/>
                </a:lnTo>
                <a:lnTo>
                  <a:pt x="f8" y="f6"/>
                </a:lnTo>
                <a:lnTo>
                  <a:pt x="f9" y="f6"/>
                </a:lnTo>
                <a:lnTo>
                  <a:pt x="f10" y="f11"/>
                </a:lnTo>
                <a:lnTo>
                  <a:pt x="f10" y="f12"/>
                </a:lnTo>
                <a:lnTo>
                  <a:pt x="f13" y="f12"/>
                </a:lnTo>
                <a:lnTo>
                  <a:pt x="f13" y="f11"/>
                </a:lnTo>
                <a:lnTo>
                  <a:pt x="f14" y="f6"/>
                </a:lnTo>
                <a:lnTo>
                  <a:pt x="f5" y="f6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14" y="f18"/>
                </a:lnTo>
                <a:lnTo>
                  <a:pt x="f9" y="f18"/>
                </a:lnTo>
                <a:lnTo>
                  <a:pt x="f19" y="f17"/>
                </a:lnTo>
                <a:lnTo>
                  <a:pt x="f19" y="f16"/>
                </a:lnTo>
                <a:lnTo>
                  <a:pt x="f20" y="f16"/>
                </a:lnTo>
                <a:lnTo>
                  <a:pt x="f21" y="f22"/>
                </a:lnTo>
                <a:lnTo>
                  <a:pt x="f23" y="f24"/>
                </a:lnTo>
                <a:lnTo>
                  <a:pt x="f25" y="f24"/>
                </a:lnTo>
                <a:lnTo>
                  <a:pt x="f26" y="f22"/>
                </a:lnTo>
                <a:lnTo>
                  <a:pt x="f27" y="f16"/>
                </a:lnTo>
                <a:lnTo>
                  <a:pt x="f15" y="f16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11" name="">
            <a:extLst>
              <a:ext uri="{FF2B5EF4-FFF2-40B4-BE49-F238E27FC236}">
                <a16:creationId xmlns:a16="http://schemas.microsoft.com/office/drawing/2014/main" id="{407F031E-10A9-4533-9A07-3E58DED5F6E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4572000" y="3414600"/>
            <a:ext cx="3921120" cy="79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">
            <a:extLst>
              <a:ext uri="{FF2B5EF4-FFF2-40B4-BE49-F238E27FC236}">
                <a16:creationId xmlns:a16="http://schemas.microsoft.com/office/drawing/2014/main" id="{D3BE5399-3B03-40D0-80B8-C096B78C8A1E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1170000" y="4192559"/>
            <a:ext cx="6867360" cy="79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">
            <a:extLst>
              <a:ext uri="{FF2B5EF4-FFF2-40B4-BE49-F238E27FC236}">
                <a16:creationId xmlns:a16="http://schemas.microsoft.com/office/drawing/2014/main" id="{6643BCD8-6567-4F9F-9F9F-D0ED6D39A9EF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4572000" y="4192559"/>
            <a:ext cx="3921120" cy="4255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5BC3E047-1DE9-4572-A6DF-749E69030BA6}"/>
              </a:ext>
            </a:extLst>
          </p:cNvPr>
          <p:cNvSpPr/>
          <p:nvPr/>
        </p:nvSpPr>
        <p:spPr>
          <a:xfrm>
            <a:off x="2617920" y="4809960"/>
            <a:ext cx="260280" cy="277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48"/>
              <a:gd name="f7" fmla="val 425"/>
              <a:gd name="f8" fmla="val 192"/>
              <a:gd name="f9" fmla="val 190"/>
              <a:gd name="f10" fmla="val 424"/>
              <a:gd name="f11" fmla="val 659"/>
              <a:gd name="f12" fmla="val 847"/>
              <a:gd name="f13" fmla="val 660"/>
              <a:gd name="f14" fmla="+- 0 0 0"/>
              <a:gd name="f15" fmla="*/ f3 1 848"/>
              <a:gd name="f16" fmla="*/ f4 1 849"/>
              <a:gd name="f17" fmla="*/ f14 f0 1"/>
              <a:gd name="f18" fmla="*/ 0 f15 1"/>
              <a:gd name="f19" fmla="*/ 153374 f16 1"/>
              <a:gd name="f20" fmla="*/ f17 1 f2"/>
              <a:gd name="f21" fmla="*/ 152400 f15 1"/>
              <a:gd name="f22" fmla="*/ 0 f16 1"/>
              <a:gd name="f23" fmla="*/ 304441 f15 1"/>
              <a:gd name="f24" fmla="*/ 306027 f16 1"/>
              <a:gd name="f25" fmla="+- f20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18" y="f19"/>
              </a:cxn>
              <a:cxn ang="f25">
                <a:pos x="f21" y="f22"/>
              </a:cxn>
              <a:cxn ang="f25">
                <a:pos x="f23" y="f19"/>
              </a:cxn>
              <a:cxn ang="f25">
                <a:pos x="f21" y="f24"/>
              </a:cxn>
              <a:cxn ang="f25">
                <a:pos x="f18" y="f19"/>
              </a:cxn>
            </a:cxnLst>
            <a:rect l="l" t="t" r="r" b="b"/>
            <a:pathLst>
              <a:path w="848" h="849">
                <a:moveTo>
                  <a:pt x="f5" y="f7"/>
                </a:moveTo>
                <a:cubicBezTo>
                  <a:pt x="f5" y="f8"/>
                  <a:pt x="f9" y="f5"/>
                  <a:pt x="f10" y="f5"/>
                </a:cubicBezTo>
                <a:cubicBezTo>
                  <a:pt x="f11" y="f5"/>
                  <a:pt x="f12" y="f8"/>
                  <a:pt x="f12" y="f7"/>
                </a:cubicBezTo>
                <a:cubicBezTo>
                  <a:pt x="f12" y="f13"/>
                  <a:pt x="f11" y="f6"/>
                  <a:pt x="f10" y="f6"/>
                </a:cubicBezTo>
                <a:cubicBezTo>
                  <a:pt x="f9" y="f6"/>
                  <a:pt x="f5" y="f13"/>
                  <a:pt x="f5" y="f7"/>
                </a:cubicBez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15406192-50A9-4E53-89A6-A274500CC274}"/>
              </a:ext>
            </a:extLst>
          </p:cNvPr>
          <p:cNvSpPr/>
          <p:nvPr/>
        </p:nvSpPr>
        <p:spPr>
          <a:xfrm>
            <a:off x="2611440" y="4761000"/>
            <a:ext cx="272880" cy="3841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"/>
              <a:gd name="f7" fmla="val 2"/>
              <a:gd name="f8" fmla="val 574"/>
              <a:gd name="f9" fmla="val 550"/>
              <a:gd name="f10" fmla="val 527"/>
              <a:gd name="f11" fmla="val 76"/>
              <a:gd name="f12" fmla="val 807"/>
              <a:gd name="f13" fmla="val 881"/>
              <a:gd name="f14" fmla="val 884"/>
              <a:gd name="f15" fmla="val 548"/>
              <a:gd name="f16" fmla="val 572"/>
              <a:gd name="f17" fmla="val 866"/>
              <a:gd name="f18" fmla="val 1118"/>
              <a:gd name="f19" fmla="val 105"/>
              <a:gd name="f20" fmla="val 1176"/>
              <a:gd name="f21" fmla="val 6"/>
              <a:gd name="f22" fmla="val 639"/>
              <a:gd name="f23" fmla="val 618"/>
              <a:gd name="f24" fmla="val 595"/>
              <a:gd name="f25" fmla="val 36"/>
              <a:gd name="f26" fmla="val 593"/>
              <a:gd name="f27" fmla="val 38"/>
              <a:gd name="f28" fmla="val 614"/>
              <a:gd name="f29" fmla="val 40"/>
              <a:gd name="f30" fmla="val 633"/>
              <a:gd name="f31" fmla="val 127"/>
              <a:gd name="f32" fmla="val 1114"/>
              <a:gd name="f33" fmla="val 805"/>
              <a:gd name="f34" fmla="val 1083"/>
              <a:gd name="f35" fmla="val 848"/>
              <a:gd name="f36" fmla="val 553"/>
              <a:gd name="f37" fmla="val 808"/>
              <a:gd name="f38" fmla="val 53"/>
              <a:gd name="f39" fmla="val 103"/>
              <a:gd name="f40" fmla="val 35"/>
              <a:gd name="f41" fmla="val 531"/>
              <a:gd name="f42" fmla="+- 0 0 0"/>
              <a:gd name="f43" fmla="*/ f3 1 885"/>
              <a:gd name="f44" fmla="*/ f4 1 1177"/>
              <a:gd name="f45" fmla="*/ f42 f0 1"/>
              <a:gd name="f46" fmla="*/ 0 f43 1"/>
              <a:gd name="f47" fmla="*/ 206710 f44 1"/>
              <a:gd name="f48" fmla="*/ f45 1 f2"/>
              <a:gd name="f49" fmla="*/ 198067 f44 1"/>
              <a:gd name="f50" fmla="*/ 721 f43 1"/>
              <a:gd name="f51" fmla="*/ 189784 f44 1"/>
              <a:gd name="f52" fmla="*/ 317646 f43 1"/>
              <a:gd name="f53" fmla="*/ 318727 f43 1"/>
              <a:gd name="f54" fmla="*/ 197347 f44 1"/>
              <a:gd name="f55" fmla="*/ 205989 f44 1"/>
              <a:gd name="f56" fmla="*/ 2163 f43 1"/>
              <a:gd name="f57" fmla="*/ 230118 f44 1"/>
              <a:gd name="f58" fmla="*/ 222555 f44 1"/>
              <a:gd name="f59" fmla="*/ 214272 f44 1"/>
              <a:gd name="f60" fmla="*/ 12980 f43 1"/>
              <a:gd name="f61" fmla="*/ 213552 f44 1"/>
              <a:gd name="f62" fmla="*/ 13701 f43 1"/>
              <a:gd name="f63" fmla="*/ 221115 f44 1"/>
              <a:gd name="f64" fmla="*/ 14422 f43 1"/>
              <a:gd name="f65" fmla="*/ 227957 f44 1"/>
              <a:gd name="f66" fmla="*/ 305748 f43 1"/>
              <a:gd name="f67" fmla="*/ 199147 f44 1"/>
              <a:gd name="f68" fmla="*/ 191225 f44 1"/>
              <a:gd name="f69" fmla="+- f48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46" y="f47"/>
              </a:cxn>
              <a:cxn ang="f69">
                <a:pos x="f46" y="f49"/>
              </a:cxn>
              <a:cxn ang="f69">
                <a:pos x="f50" y="f51"/>
              </a:cxn>
              <a:cxn ang="f69">
                <a:pos x="f52" y="f51"/>
              </a:cxn>
              <a:cxn ang="f69">
                <a:pos x="f53" y="f54"/>
              </a:cxn>
              <a:cxn ang="f69">
                <a:pos x="f53" y="f55"/>
              </a:cxn>
              <a:cxn ang="f69">
                <a:pos x="f56" y="f57"/>
              </a:cxn>
              <a:cxn ang="f69">
                <a:pos x="f50" y="f58"/>
              </a:cxn>
              <a:cxn ang="f69">
                <a:pos x="f46" y="f59"/>
              </a:cxn>
              <a:cxn ang="f69">
                <a:pos x="f46" y="f47"/>
              </a:cxn>
              <a:cxn ang="f69">
                <a:pos x="f60" y="f61"/>
              </a:cxn>
              <a:cxn ang="f69">
                <a:pos x="f62" y="f63"/>
              </a:cxn>
              <a:cxn ang="f69">
                <a:pos x="f64" y="f65"/>
              </a:cxn>
              <a:cxn ang="f69">
                <a:pos x="f66" y="f59"/>
              </a:cxn>
              <a:cxn ang="f69">
                <a:pos x="f66" y="f67"/>
              </a:cxn>
              <a:cxn ang="f69">
                <a:pos x="f62" y="f68"/>
              </a:cxn>
              <a:cxn ang="f69">
                <a:pos x="f60" y="f49"/>
              </a:cxn>
              <a:cxn ang="f69">
                <a:pos x="f60" y="f55"/>
              </a:cxn>
              <a:cxn ang="f69">
                <a:pos x="f60" y="f61"/>
              </a:cxn>
            </a:cxnLst>
            <a:rect l="l" t="t" r="r" b="b"/>
            <a:pathLst>
              <a:path w="885" h="1177">
                <a:moveTo>
                  <a:pt x="f5" y="f8"/>
                </a:moveTo>
                <a:lnTo>
                  <a:pt x="f5" y="f9"/>
                </a:lnTo>
                <a:lnTo>
                  <a:pt x="f7" y="f10"/>
                </a:lnTo>
                <a:cubicBezTo>
                  <a:pt x="f11" y="f6"/>
                  <a:pt x="f12" y="f5"/>
                  <a:pt x="f13" y="f10"/>
                </a:cubicBezTo>
                <a:lnTo>
                  <a:pt x="f14" y="f15"/>
                </a:lnTo>
                <a:lnTo>
                  <a:pt x="f14" y="f16"/>
                </a:lnTo>
                <a:cubicBezTo>
                  <a:pt x="f17" y="f18"/>
                  <a:pt x="f19" y="f20"/>
                  <a:pt x="f21" y="f22"/>
                </a:cubicBezTo>
                <a:lnTo>
                  <a:pt x="f7" y="f23"/>
                </a:lnTo>
                <a:lnTo>
                  <a:pt x="f5" y="f24"/>
                </a:lnTo>
                <a:lnTo>
                  <a:pt x="f5" y="f8"/>
                </a:lnTo>
                <a:close/>
                <a:moveTo>
                  <a:pt x="f25" y="f26"/>
                </a:moveTo>
                <a:lnTo>
                  <a:pt x="f27" y="f28"/>
                </a:lnTo>
                <a:lnTo>
                  <a:pt x="f29" y="f30"/>
                </a:lnTo>
                <a:cubicBezTo>
                  <a:pt x="f31" y="f32"/>
                  <a:pt x="f33" y="f34"/>
                  <a:pt x="f35" y="f24"/>
                </a:cubicBezTo>
                <a:lnTo>
                  <a:pt x="f35" y="f36"/>
                </a:lnTo>
                <a:cubicBezTo>
                  <a:pt x="f37" y="f38"/>
                  <a:pt x="f39" y="f40"/>
                  <a:pt x="f27" y="f41"/>
                </a:cubicBezTo>
                <a:lnTo>
                  <a:pt x="f25" y="f9"/>
                </a:lnTo>
                <a:lnTo>
                  <a:pt x="f25" y="f16"/>
                </a:lnTo>
                <a:lnTo>
                  <a:pt x="f25" y="f26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16" name="">
            <a:extLst>
              <a:ext uri="{FF2B5EF4-FFF2-40B4-BE49-F238E27FC236}">
                <a16:creationId xmlns:a16="http://schemas.microsoft.com/office/drawing/2014/main" id="{09548642-B54B-45AB-B3E3-2498E6591AC8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1170000" y="4968720"/>
            <a:ext cx="6867360" cy="79884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500BEB3A-8655-4EBF-B890-208EA96581BC}"/>
              </a:ext>
            </a:extLst>
          </p:cNvPr>
          <p:cNvSpPr/>
          <p:nvPr/>
        </p:nvSpPr>
        <p:spPr>
          <a:xfrm>
            <a:off x="2617920" y="4809960"/>
            <a:ext cx="260280" cy="277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48"/>
              <a:gd name="f7" fmla="val 425"/>
              <a:gd name="f8" fmla="val 192"/>
              <a:gd name="f9" fmla="val 190"/>
              <a:gd name="f10" fmla="val 424"/>
              <a:gd name="f11" fmla="val 659"/>
              <a:gd name="f12" fmla="val 847"/>
              <a:gd name="f13" fmla="val 660"/>
              <a:gd name="f14" fmla="+- 0 0 0"/>
              <a:gd name="f15" fmla="*/ f3 1 848"/>
              <a:gd name="f16" fmla="*/ f4 1 849"/>
              <a:gd name="f17" fmla="*/ f14 f0 1"/>
              <a:gd name="f18" fmla="*/ 0 f15 1"/>
              <a:gd name="f19" fmla="*/ 153374 f16 1"/>
              <a:gd name="f20" fmla="*/ f17 1 f2"/>
              <a:gd name="f21" fmla="*/ 152400 f15 1"/>
              <a:gd name="f22" fmla="*/ 0 f16 1"/>
              <a:gd name="f23" fmla="*/ 304441 f15 1"/>
              <a:gd name="f24" fmla="*/ 306027 f16 1"/>
              <a:gd name="f25" fmla="+- f20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18" y="f19"/>
              </a:cxn>
              <a:cxn ang="f25">
                <a:pos x="f21" y="f22"/>
              </a:cxn>
              <a:cxn ang="f25">
                <a:pos x="f23" y="f19"/>
              </a:cxn>
              <a:cxn ang="f25">
                <a:pos x="f21" y="f24"/>
              </a:cxn>
              <a:cxn ang="f25">
                <a:pos x="f18" y="f19"/>
              </a:cxn>
            </a:cxnLst>
            <a:rect l="l" t="t" r="r" b="b"/>
            <a:pathLst>
              <a:path w="848" h="849">
                <a:moveTo>
                  <a:pt x="f5" y="f7"/>
                </a:moveTo>
                <a:cubicBezTo>
                  <a:pt x="f5" y="f8"/>
                  <a:pt x="f9" y="f5"/>
                  <a:pt x="f10" y="f5"/>
                </a:cubicBezTo>
                <a:cubicBezTo>
                  <a:pt x="f11" y="f5"/>
                  <a:pt x="f12" y="f8"/>
                  <a:pt x="f12" y="f7"/>
                </a:cubicBezTo>
                <a:cubicBezTo>
                  <a:pt x="f12" y="f13"/>
                  <a:pt x="f11" y="f6"/>
                  <a:pt x="f10" y="f6"/>
                </a:cubicBezTo>
                <a:cubicBezTo>
                  <a:pt x="f9" y="f6"/>
                  <a:pt x="f5" y="f13"/>
                  <a:pt x="f5" y="f7"/>
                </a:cubicBez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463A1463-078F-4281-BD77-C176370CCD3B}"/>
              </a:ext>
            </a:extLst>
          </p:cNvPr>
          <p:cNvSpPr/>
          <p:nvPr/>
        </p:nvSpPr>
        <p:spPr>
          <a:xfrm>
            <a:off x="2611440" y="4761000"/>
            <a:ext cx="272880" cy="3841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"/>
              <a:gd name="f7" fmla="val 2"/>
              <a:gd name="f8" fmla="val 574"/>
              <a:gd name="f9" fmla="val 550"/>
              <a:gd name="f10" fmla="val 527"/>
              <a:gd name="f11" fmla="val 76"/>
              <a:gd name="f12" fmla="val 807"/>
              <a:gd name="f13" fmla="val 881"/>
              <a:gd name="f14" fmla="val 884"/>
              <a:gd name="f15" fmla="val 548"/>
              <a:gd name="f16" fmla="val 572"/>
              <a:gd name="f17" fmla="val 866"/>
              <a:gd name="f18" fmla="val 1118"/>
              <a:gd name="f19" fmla="val 105"/>
              <a:gd name="f20" fmla="val 1176"/>
              <a:gd name="f21" fmla="val 6"/>
              <a:gd name="f22" fmla="val 639"/>
              <a:gd name="f23" fmla="val 618"/>
              <a:gd name="f24" fmla="val 595"/>
              <a:gd name="f25" fmla="val 36"/>
              <a:gd name="f26" fmla="val 593"/>
              <a:gd name="f27" fmla="val 38"/>
              <a:gd name="f28" fmla="val 614"/>
              <a:gd name="f29" fmla="val 40"/>
              <a:gd name="f30" fmla="val 633"/>
              <a:gd name="f31" fmla="val 127"/>
              <a:gd name="f32" fmla="val 1114"/>
              <a:gd name="f33" fmla="val 805"/>
              <a:gd name="f34" fmla="val 1083"/>
              <a:gd name="f35" fmla="val 848"/>
              <a:gd name="f36" fmla="val 553"/>
              <a:gd name="f37" fmla="val 808"/>
              <a:gd name="f38" fmla="val 53"/>
              <a:gd name="f39" fmla="val 103"/>
              <a:gd name="f40" fmla="val 35"/>
              <a:gd name="f41" fmla="val 531"/>
              <a:gd name="f42" fmla="+- 0 0 0"/>
              <a:gd name="f43" fmla="*/ f3 1 885"/>
              <a:gd name="f44" fmla="*/ f4 1 1177"/>
              <a:gd name="f45" fmla="*/ f42 f0 1"/>
              <a:gd name="f46" fmla="*/ 0 f43 1"/>
              <a:gd name="f47" fmla="*/ 206710 f44 1"/>
              <a:gd name="f48" fmla="*/ f45 1 f2"/>
              <a:gd name="f49" fmla="*/ 198067 f44 1"/>
              <a:gd name="f50" fmla="*/ 721 f43 1"/>
              <a:gd name="f51" fmla="*/ 189784 f44 1"/>
              <a:gd name="f52" fmla="*/ 317646 f43 1"/>
              <a:gd name="f53" fmla="*/ 318727 f43 1"/>
              <a:gd name="f54" fmla="*/ 197347 f44 1"/>
              <a:gd name="f55" fmla="*/ 205989 f44 1"/>
              <a:gd name="f56" fmla="*/ 2163 f43 1"/>
              <a:gd name="f57" fmla="*/ 230118 f44 1"/>
              <a:gd name="f58" fmla="*/ 222555 f44 1"/>
              <a:gd name="f59" fmla="*/ 214272 f44 1"/>
              <a:gd name="f60" fmla="*/ 12980 f43 1"/>
              <a:gd name="f61" fmla="*/ 213552 f44 1"/>
              <a:gd name="f62" fmla="*/ 13701 f43 1"/>
              <a:gd name="f63" fmla="*/ 221115 f44 1"/>
              <a:gd name="f64" fmla="*/ 14422 f43 1"/>
              <a:gd name="f65" fmla="*/ 227957 f44 1"/>
              <a:gd name="f66" fmla="*/ 305748 f43 1"/>
              <a:gd name="f67" fmla="*/ 199147 f44 1"/>
              <a:gd name="f68" fmla="*/ 191225 f44 1"/>
              <a:gd name="f69" fmla="+- f48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46" y="f47"/>
              </a:cxn>
              <a:cxn ang="f69">
                <a:pos x="f46" y="f49"/>
              </a:cxn>
              <a:cxn ang="f69">
                <a:pos x="f50" y="f51"/>
              </a:cxn>
              <a:cxn ang="f69">
                <a:pos x="f52" y="f51"/>
              </a:cxn>
              <a:cxn ang="f69">
                <a:pos x="f53" y="f54"/>
              </a:cxn>
              <a:cxn ang="f69">
                <a:pos x="f53" y="f55"/>
              </a:cxn>
              <a:cxn ang="f69">
                <a:pos x="f56" y="f57"/>
              </a:cxn>
              <a:cxn ang="f69">
                <a:pos x="f50" y="f58"/>
              </a:cxn>
              <a:cxn ang="f69">
                <a:pos x="f46" y="f59"/>
              </a:cxn>
              <a:cxn ang="f69">
                <a:pos x="f46" y="f47"/>
              </a:cxn>
              <a:cxn ang="f69">
                <a:pos x="f60" y="f61"/>
              </a:cxn>
              <a:cxn ang="f69">
                <a:pos x="f62" y="f63"/>
              </a:cxn>
              <a:cxn ang="f69">
                <a:pos x="f64" y="f65"/>
              </a:cxn>
              <a:cxn ang="f69">
                <a:pos x="f66" y="f59"/>
              </a:cxn>
              <a:cxn ang="f69">
                <a:pos x="f66" y="f67"/>
              </a:cxn>
              <a:cxn ang="f69">
                <a:pos x="f62" y="f68"/>
              </a:cxn>
              <a:cxn ang="f69">
                <a:pos x="f60" y="f49"/>
              </a:cxn>
              <a:cxn ang="f69">
                <a:pos x="f60" y="f55"/>
              </a:cxn>
              <a:cxn ang="f69">
                <a:pos x="f60" y="f61"/>
              </a:cxn>
            </a:cxnLst>
            <a:rect l="l" t="t" r="r" b="b"/>
            <a:pathLst>
              <a:path w="885" h="1177">
                <a:moveTo>
                  <a:pt x="f5" y="f8"/>
                </a:moveTo>
                <a:lnTo>
                  <a:pt x="f5" y="f9"/>
                </a:lnTo>
                <a:lnTo>
                  <a:pt x="f7" y="f10"/>
                </a:lnTo>
                <a:cubicBezTo>
                  <a:pt x="f11" y="f6"/>
                  <a:pt x="f12" y="f5"/>
                  <a:pt x="f13" y="f10"/>
                </a:cubicBezTo>
                <a:lnTo>
                  <a:pt x="f14" y="f15"/>
                </a:lnTo>
                <a:lnTo>
                  <a:pt x="f14" y="f16"/>
                </a:lnTo>
                <a:cubicBezTo>
                  <a:pt x="f17" y="f18"/>
                  <a:pt x="f19" y="f20"/>
                  <a:pt x="f21" y="f22"/>
                </a:cubicBezTo>
                <a:lnTo>
                  <a:pt x="f7" y="f23"/>
                </a:lnTo>
                <a:lnTo>
                  <a:pt x="f5" y="f24"/>
                </a:lnTo>
                <a:lnTo>
                  <a:pt x="f5" y="f8"/>
                </a:lnTo>
                <a:close/>
                <a:moveTo>
                  <a:pt x="f25" y="f26"/>
                </a:moveTo>
                <a:lnTo>
                  <a:pt x="f27" y="f28"/>
                </a:lnTo>
                <a:lnTo>
                  <a:pt x="f29" y="f30"/>
                </a:lnTo>
                <a:cubicBezTo>
                  <a:pt x="f31" y="f32"/>
                  <a:pt x="f33" y="f34"/>
                  <a:pt x="f35" y="f24"/>
                </a:cubicBezTo>
                <a:lnTo>
                  <a:pt x="f35" y="f36"/>
                </a:lnTo>
                <a:cubicBezTo>
                  <a:pt x="f37" y="f38"/>
                  <a:pt x="f39" y="f40"/>
                  <a:pt x="f27" y="f41"/>
                </a:cubicBezTo>
                <a:lnTo>
                  <a:pt x="f25" y="f9"/>
                </a:lnTo>
                <a:lnTo>
                  <a:pt x="f25" y="f16"/>
                </a:lnTo>
                <a:lnTo>
                  <a:pt x="f25" y="f26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19" name="">
            <a:extLst>
              <a:ext uri="{FF2B5EF4-FFF2-40B4-BE49-F238E27FC236}">
                <a16:creationId xmlns:a16="http://schemas.microsoft.com/office/drawing/2014/main" id="{4EACE936-22EF-46B8-A147-B769336211E2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/>
            <a:alphaModFix/>
          </a:blip>
          <a:srcRect/>
          <a:stretch>
            <a:fillRect/>
          </a:stretch>
        </p:blipFill>
        <p:spPr>
          <a:xfrm>
            <a:off x="1170000" y="5746680"/>
            <a:ext cx="6867360" cy="37296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D1336F77-6E13-40F2-B849-956BFD2BA0DD}"/>
              </a:ext>
            </a:extLst>
          </p:cNvPr>
          <p:cNvSpPr/>
          <p:nvPr/>
        </p:nvSpPr>
        <p:spPr>
          <a:xfrm>
            <a:off x="2303640" y="1074600"/>
            <a:ext cx="2958840" cy="50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25560" rIns="0" bIns="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4000" b="1" i="0" u="none" strike="noStrike" baseline="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Times New Roman" pitchFamily="18"/>
                <a:cs typeface="Times New Roman" pitchFamily="18"/>
              </a:rPr>
              <a:t>Arteria basilare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F8E6A1ED-F456-4262-9C08-DACDC4342CB9}"/>
              </a:ext>
            </a:extLst>
          </p:cNvPr>
          <p:cNvSpPr/>
          <p:nvPr/>
        </p:nvSpPr>
        <p:spPr>
          <a:xfrm>
            <a:off x="431640" y="287280"/>
            <a:ext cx="7296120" cy="1003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30600" rIns="0" bIns="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4800" b="1" i="0" u="none" strike="noStrike" baseline="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Segoe UI" pitchFamily="2"/>
                <a:cs typeface="Segoe UI" pitchFamily="2"/>
              </a:rPr>
              <a:t>IDENTIFICAZIONE VASI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A765C54-A362-4037-AFFD-82A4B3B5A81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60359" y="1294920"/>
            <a:ext cx="6936840" cy="3876840"/>
          </a:xfrm>
        </p:spPr>
        <p:txBody>
          <a:bodyPr wrap="square" lIns="0" tIns="25560" rIns="0" bIns="0"/>
          <a:lstStyle/>
          <a:p>
            <a:pPr marL="0" lvl="0" indent="0">
              <a:lnSpc>
                <a:spcPct val="95000"/>
              </a:lnSpc>
              <a:spcBef>
                <a:spcPts val="862"/>
              </a:spcBef>
              <a:spcAft>
                <a:spcPts val="862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2800" dirty="0">
                <a:latin typeface="Verdana" pitchFamily="34"/>
              </a:rPr>
              <a:t>Finestra</a:t>
            </a:r>
          </a:p>
          <a:p>
            <a:pPr marL="0" lvl="0" indent="0">
              <a:lnSpc>
                <a:spcPct val="95000"/>
              </a:lnSpc>
              <a:spcBef>
                <a:spcPts val="862"/>
              </a:spcBef>
              <a:spcAft>
                <a:spcPts val="862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2800" dirty="0">
                <a:latin typeface="Verdana" pitchFamily="34"/>
              </a:rPr>
              <a:t>Profondità</a:t>
            </a:r>
          </a:p>
          <a:p>
            <a:pPr marL="0" lvl="0" indent="0">
              <a:lnSpc>
                <a:spcPct val="95000"/>
              </a:lnSpc>
              <a:spcBef>
                <a:spcPts val="862"/>
              </a:spcBef>
              <a:spcAft>
                <a:spcPts val="862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2800" dirty="0">
                <a:latin typeface="Verdana" pitchFamily="34"/>
              </a:rPr>
              <a:t>Direzione</a:t>
            </a:r>
          </a:p>
          <a:p>
            <a:pPr marL="0" lvl="0" indent="0">
              <a:lnSpc>
                <a:spcPct val="95000"/>
              </a:lnSpc>
              <a:spcBef>
                <a:spcPts val="862"/>
              </a:spcBef>
              <a:spcAft>
                <a:spcPts val="862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2800" dirty="0">
                <a:latin typeface="Verdana" pitchFamily="34"/>
              </a:rPr>
              <a:t>Posizione</a:t>
            </a:r>
          </a:p>
          <a:p>
            <a:pPr marL="0" lvl="0" indent="0">
              <a:lnSpc>
                <a:spcPct val="95000"/>
              </a:lnSpc>
              <a:spcBef>
                <a:spcPts val="862"/>
              </a:spcBef>
              <a:spcAft>
                <a:spcPts val="862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2800" dirty="0">
                <a:latin typeface="Verdana" pitchFamily="34"/>
              </a:rPr>
              <a:t>Velocità flusso</a:t>
            </a:r>
          </a:p>
          <a:p>
            <a:pPr marL="0" lvl="0" indent="0">
              <a:lnSpc>
                <a:spcPct val="95000"/>
              </a:lnSpc>
              <a:spcBef>
                <a:spcPts val="862"/>
              </a:spcBef>
              <a:spcAft>
                <a:spcPts val="862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2800" dirty="0">
                <a:latin typeface="Verdana" pitchFamily="34"/>
              </a:rPr>
              <a:t>Manovre di compressione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B959AF4B-2239-44F0-82F3-1BC7D06DF83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6295" t="11543" r="7087" b="49606"/>
          <a:stretch>
            <a:fillRect/>
          </a:stretch>
        </p:blipFill>
        <p:spPr>
          <a:xfrm>
            <a:off x="3600360" y="1311120"/>
            <a:ext cx="5472360" cy="18399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E2DBC472-E1DF-4711-A97A-EBAAE0C1D55C}"/>
              </a:ext>
            </a:extLst>
          </p:cNvPr>
          <p:cNvSpPr/>
          <p:nvPr/>
        </p:nvSpPr>
        <p:spPr>
          <a:xfrm>
            <a:off x="4026568" y="3240000"/>
            <a:ext cx="5045432" cy="28728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700" b="1" i="0" u="none" strike="noStrike" baseline="0" dirty="0">
                <a:ln>
                  <a:noFill/>
                </a:ln>
                <a:solidFill>
                  <a:schemeClr val="bg1"/>
                </a:solidFill>
                <a:latin typeface="Verdana" pitchFamily="34"/>
                <a:ea typeface="Microsoft YaHei" pitchFamily="2"/>
                <a:cs typeface="Microsoft YaHei" pitchFamily="2"/>
              </a:rPr>
              <a:t>Pervietà Arteria Comunicante Anteriore</a:t>
            </a: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DD570B58-9B01-4208-8117-C9084122E88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3933" t="60882" r="3937" b="4467"/>
          <a:stretch>
            <a:fillRect/>
          </a:stretch>
        </p:blipFill>
        <p:spPr>
          <a:xfrm>
            <a:off x="360359" y="5051520"/>
            <a:ext cx="5832360" cy="16444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54455493-ADC6-428A-AD6B-85CDD908A7A4}"/>
              </a:ext>
            </a:extLst>
          </p:cNvPr>
          <p:cNvSpPr/>
          <p:nvPr/>
        </p:nvSpPr>
        <p:spPr>
          <a:xfrm>
            <a:off x="6408720" y="5292720"/>
            <a:ext cx="1852964" cy="1187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700" b="1" i="0" u="none" strike="noStrike" baseline="0" dirty="0">
                <a:ln>
                  <a:noFill/>
                </a:ln>
                <a:solidFill>
                  <a:schemeClr val="bg1"/>
                </a:solidFill>
                <a:latin typeface="Verdana" pitchFamily="34"/>
                <a:ea typeface="Microsoft YaHei" pitchFamily="2"/>
                <a:cs typeface="Microsoft YaHei" pitchFamily="2"/>
              </a:rPr>
              <a:t>Pervietà Arteria Comunicante Posteriore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9EE66059-D563-425D-A9F8-78C36EDD6EF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87800" y="720719"/>
            <a:ext cx="5051520" cy="60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D54DE0AA-208E-4F4A-B8C7-C216C7CEDC5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9440" y="720719"/>
            <a:ext cx="3978360" cy="6048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F96CAC8B-E3A8-4A70-BF27-0AE2B857EBB8}"/>
              </a:ext>
            </a:extLst>
          </p:cNvPr>
          <p:cNvSpPr/>
          <p:nvPr/>
        </p:nvSpPr>
        <p:spPr>
          <a:xfrm>
            <a:off x="2009880" y="4021200"/>
            <a:ext cx="228600" cy="231840"/>
          </a:xfrm>
          <a:custGeom>
            <a:avLst/>
            <a:gdLst>
              <a:gd name="f0" fmla="val 0"/>
              <a:gd name="f1" fmla="val 322"/>
              <a:gd name="f2" fmla="val 145"/>
              <a:gd name="f3" fmla="val 142"/>
              <a:gd name="f4" fmla="val 318"/>
              <a:gd name="f5" fmla="val 494"/>
              <a:gd name="f6" fmla="val 636"/>
              <a:gd name="f7" fmla="val 499"/>
              <a:gd name="f8" fmla="val 64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637" h="644">
                <a:moveTo>
                  <a:pt x="f0" y="f1"/>
                </a:moveTo>
                <a:cubicBezTo>
                  <a:pt x="f0" y="f2"/>
                  <a:pt x="f3" y="f0"/>
                  <a:pt x="f4" y="f0"/>
                </a:cubicBezTo>
                <a:cubicBezTo>
                  <a:pt x="f5" y="f0"/>
                  <a:pt x="f6" y="f2"/>
                  <a:pt x="f6" y="f1"/>
                </a:cubicBezTo>
                <a:cubicBezTo>
                  <a:pt x="f6" y="f7"/>
                  <a:pt x="f5" y="f8"/>
                  <a:pt x="f4" y="f8"/>
                </a:cubicBezTo>
                <a:cubicBezTo>
                  <a:pt x="f3" y="f8"/>
                  <a:pt x="f0" y="f7"/>
                  <a:pt x="f0" y="f1"/>
                </a:cubicBez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BD90D2A8-CB55-46B8-B5D9-E12FCB329E8B}"/>
              </a:ext>
            </a:extLst>
          </p:cNvPr>
          <p:cNvSpPr/>
          <p:nvPr/>
        </p:nvSpPr>
        <p:spPr>
          <a:xfrm>
            <a:off x="2075039" y="4089240"/>
            <a:ext cx="96840" cy="24120"/>
          </a:xfrm>
          <a:custGeom>
            <a:avLst/>
            <a:gdLst>
              <a:gd name="f0" fmla="val 0"/>
              <a:gd name="f1" fmla="val 32"/>
              <a:gd name="f2" fmla="val 14"/>
              <a:gd name="f3" fmla="val 15"/>
              <a:gd name="f4" fmla="val 34"/>
              <a:gd name="f5" fmla="val 52"/>
              <a:gd name="f6" fmla="val 67"/>
              <a:gd name="f7" fmla="val 205"/>
              <a:gd name="f8" fmla="val 219"/>
              <a:gd name="f9" fmla="val 237"/>
              <a:gd name="f10" fmla="val 256"/>
              <a:gd name="f11" fmla="val 27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71" h="68">
                <a:moveTo>
                  <a:pt x="f0" y="f1"/>
                </a:moveTo>
                <a:cubicBezTo>
                  <a:pt x="f0" y="f2"/>
                  <a:pt x="f3" y="f0"/>
                  <a:pt x="f4" y="f0"/>
                </a:cubicBezTo>
                <a:cubicBezTo>
                  <a:pt x="f5" y="f0"/>
                  <a:pt x="f6" y="f2"/>
                  <a:pt x="f6" y="f1"/>
                </a:cubicBezTo>
                <a:cubicBezTo>
                  <a:pt x="f6" y="f5"/>
                  <a:pt x="f5" y="f6"/>
                  <a:pt x="f4" y="f6"/>
                </a:cubicBezTo>
                <a:cubicBezTo>
                  <a:pt x="f3" y="f6"/>
                  <a:pt x="f0" y="f5"/>
                  <a:pt x="f0" y="f1"/>
                </a:cubicBezTo>
                <a:close/>
                <a:moveTo>
                  <a:pt x="f7" y="f1"/>
                </a:moveTo>
                <a:cubicBezTo>
                  <a:pt x="f7" y="f2"/>
                  <a:pt x="f8" y="f0"/>
                  <a:pt x="f9" y="f0"/>
                </a:cubicBezTo>
                <a:cubicBezTo>
                  <a:pt x="f10" y="f0"/>
                  <a:pt x="f11" y="f2"/>
                  <a:pt x="f11" y="f1"/>
                </a:cubicBezTo>
                <a:cubicBezTo>
                  <a:pt x="f11" y="f5"/>
                  <a:pt x="f10" y="f6"/>
                  <a:pt x="f9" y="f6"/>
                </a:cubicBezTo>
                <a:cubicBezTo>
                  <a:pt x="f8" y="f6"/>
                  <a:pt x="f7" y="f5"/>
                  <a:pt x="f7" y="f1"/>
                </a:cubicBezTo>
                <a:close/>
              </a:path>
            </a:pathLst>
          </a:custGeom>
          <a:solidFill>
            <a:srgbClr val="CDCD00"/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C8B31C61-7FCA-46CB-9672-2904317BAA3C}"/>
              </a:ext>
            </a:extLst>
          </p:cNvPr>
          <p:cNvSpPr/>
          <p:nvPr/>
        </p:nvSpPr>
        <p:spPr>
          <a:xfrm>
            <a:off x="2062080" y="4186079"/>
            <a:ext cx="123840" cy="28800"/>
          </a:xfrm>
          <a:custGeom>
            <a:avLst/>
            <a:gdLst>
              <a:gd name="f0" fmla="val 0"/>
              <a:gd name="f1" fmla="val 114"/>
              <a:gd name="f2" fmla="val 80"/>
              <a:gd name="f3" fmla="val 229"/>
              <a:gd name="f4" fmla="val 345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46" h="81">
                <a:moveTo>
                  <a:pt x="f0" y="f0"/>
                </a:moveTo>
                <a:cubicBezTo>
                  <a:pt x="f1" y="f2"/>
                  <a:pt x="f3" y="f2"/>
                  <a:pt x="f4" y="f0"/>
                </a:cubicBezTo>
              </a:path>
            </a:pathLst>
          </a:custGeom>
          <a:noFill/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A9195799-4B6A-4F4B-AF57-08A67033334F}"/>
              </a:ext>
            </a:extLst>
          </p:cNvPr>
          <p:cNvSpPr/>
          <p:nvPr/>
        </p:nvSpPr>
        <p:spPr>
          <a:xfrm>
            <a:off x="2009880" y="4021200"/>
            <a:ext cx="228600" cy="231840"/>
          </a:xfrm>
          <a:custGeom>
            <a:avLst/>
            <a:gdLst>
              <a:gd name="f0" fmla="val 0"/>
              <a:gd name="f1" fmla="val 322"/>
              <a:gd name="f2" fmla="val 144"/>
              <a:gd name="f3" fmla="val 142"/>
              <a:gd name="f4" fmla="val 318"/>
              <a:gd name="f5" fmla="val 494"/>
              <a:gd name="f6" fmla="val 636"/>
              <a:gd name="f7" fmla="val 499"/>
              <a:gd name="f8" fmla="val 64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637" h="643">
                <a:moveTo>
                  <a:pt x="f0" y="f1"/>
                </a:moveTo>
                <a:cubicBezTo>
                  <a:pt x="f0" y="f2"/>
                  <a:pt x="f3" y="f0"/>
                  <a:pt x="f4" y="f0"/>
                </a:cubicBezTo>
                <a:cubicBezTo>
                  <a:pt x="f5" y="f0"/>
                  <a:pt x="f6" y="f2"/>
                  <a:pt x="f6" y="f1"/>
                </a:cubicBezTo>
                <a:cubicBezTo>
                  <a:pt x="f6" y="f7"/>
                  <a:pt x="f5" y="f8"/>
                  <a:pt x="f4" y="f8"/>
                </a:cubicBezTo>
                <a:cubicBezTo>
                  <a:pt x="f3" y="f8"/>
                  <a:pt x="f0" y="f7"/>
                  <a:pt x="f0" y="f1"/>
                </a:cubicBezTo>
              </a:path>
            </a:pathLst>
          </a:custGeom>
          <a:noFill/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3A05E832-ECC7-4077-A646-8E88FA397947}"/>
              </a:ext>
            </a:extLst>
          </p:cNvPr>
          <p:cNvSpPr/>
          <p:nvPr/>
        </p:nvSpPr>
        <p:spPr>
          <a:xfrm>
            <a:off x="1981080" y="2039759"/>
            <a:ext cx="228600" cy="231840"/>
          </a:xfrm>
          <a:custGeom>
            <a:avLst/>
            <a:gdLst>
              <a:gd name="f0" fmla="val 0"/>
              <a:gd name="f1" fmla="val 321"/>
              <a:gd name="f2" fmla="val 144"/>
              <a:gd name="f3" fmla="val 142"/>
              <a:gd name="f4" fmla="val 317"/>
              <a:gd name="f5" fmla="val 493"/>
              <a:gd name="f6" fmla="val 636"/>
              <a:gd name="f7" fmla="val 499"/>
              <a:gd name="f8" fmla="val 64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637" h="644">
                <a:moveTo>
                  <a:pt x="f0" y="f1"/>
                </a:moveTo>
                <a:cubicBezTo>
                  <a:pt x="f0" y="f2"/>
                  <a:pt x="f3" y="f0"/>
                  <a:pt x="f4" y="f0"/>
                </a:cubicBezTo>
                <a:cubicBezTo>
                  <a:pt x="f5" y="f0"/>
                  <a:pt x="f6" y="f2"/>
                  <a:pt x="f6" y="f1"/>
                </a:cubicBezTo>
                <a:cubicBezTo>
                  <a:pt x="f6" y="f7"/>
                  <a:pt x="f5" y="f8"/>
                  <a:pt x="f4" y="f8"/>
                </a:cubicBezTo>
                <a:cubicBezTo>
                  <a:pt x="f3" y="f8"/>
                  <a:pt x="f0" y="f7"/>
                  <a:pt x="f0" y="f1"/>
                </a:cubicBez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6A20F6A8-3391-41C6-A160-8EB540DBCE49}"/>
              </a:ext>
            </a:extLst>
          </p:cNvPr>
          <p:cNvSpPr/>
          <p:nvPr/>
        </p:nvSpPr>
        <p:spPr>
          <a:xfrm>
            <a:off x="2046239" y="2109960"/>
            <a:ext cx="96840" cy="23760"/>
          </a:xfrm>
          <a:custGeom>
            <a:avLst/>
            <a:gdLst>
              <a:gd name="f0" fmla="val 0"/>
              <a:gd name="f1" fmla="val 35"/>
              <a:gd name="f2" fmla="val 14"/>
              <a:gd name="f3" fmla="val 33"/>
              <a:gd name="f4" fmla="val 51"/>
              <a:gd name="f5" fmla="val 66"/>
              <a:gd name="f6" fmla="val 52"/>
              <a:gd name="f7" fmla="val 67"/>
              <a:gd name="f8" fmla="val 204"/>
              <a:gd name="f9" fmla="val 219"/>
              <a:gd name="f10" fmla="val 237"/>
              <a:gd name="f11" fmla="val 255"/>
              <a:gd name="f12" fmla="val 27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71" h="68">
                <a:moveTo>
                  <a:pt x="f0" y="f1"/>
                </a:moveTo>
                <a:cubicBezTo>
                  <a:pt x="f0" y="f2"/>
                  <a:pt x="f2" y="f0"/>
                  <a:pt x="f3" y="f0"/>
                </a:cubicBezTo>
                <a:cubicBezTo>
                  <a:pt x="f4" y="f0"/>
                  <a:pt x="f5" y="f2"/>
                  <a:pt x="f5" y="f1"/>
                </a:cubicBezTo>
                <a:cubicBezTo>
                  <a:pt x="f5" y="f6"/>
                  <a:pt x="f4" y="f7"/>
                  <a:pt x="f3" y="f7"/>
                </a:cubicBezTo>
                <a:cubicBezTo>
                  <a:pt x="f2" y="f7"/>
                  <a:pt x="f0" y="f6"/>
                  <a:pt x="f0" y="f1"/>
                </a:cubicBezTo>
                <a:close/>
                <a:moveTo>
                  <a:pt x="f8" y="f1"/>
                </a:moveTo>
                <a:cubicBezTo>
                  <a:pt x="f8" y="f2"/>
                  <a:pt x="f9" y="f0"/>
                  <a:pt x="f10" y="f0"/>
                </a:cubicBezTo>
                <a:cubicBezTo>
                  <a:pt x="f11" y="f0"/>
                  <a:pt x="f12" y="f2"/>
                  <a:pt x="f12" y="f1"/>
                </a:cubicBezTo>
                <a:cubicBezTo>
                  <a:pt x="f12" y="f6"/>
                  <a:pt x="f11" y="f7"/>
                  <a:pt x="f10" y="f7"/>
                </a:cubicBezTo>
                <a:cubicBezTo>
                  <a:pt x="f9" y="f7"/>
                  <a:pt x="f8" y="f6"/>
                  <a:pt x="f8" y="f1"/>
                </a:cubicBezTo>
                <a:close/>
              </a:path>
            </a:pathLst>
          </a:custGeom>
          <a:solidFill>
            <a:srgbClr val="CDCD00"/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B90D7D83-C34E-4376-9D2C-B6F89BECC2D4}"/>
              </a:ext>
            </a:extLst>
          </p:cNvPr>
          <p:cNvSpPr/>
          <p:nvPr/>
        </p:nvSpPr>
        <p:spPr>
          <a:xfrm>
            <a:off x="2033640" y="2206800"/>
            <a:ext cx="123840" cy="28440"/>
          </a:xfrm>
          <a:custGeom>
            <a:avLst/>
            <a:gdLst>
              <a:gd name="f0" fmla="val 0"/>
              <a:gd name="f1" fmla="val 116"/>
              <a:gd name="f2" fmla="val 80"/>
              <a:gd name="f3" fmla="val 230"/>
              <a:gd name="f4" fmla="val 345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46" h="81">
                <a:moveTo>
                  <a:pt x="f0" y="f0"/>
                </a:moveTo>
                <a:cubicBezTo>
                  <a:pt x="f1" y="f2"/>
                  <a:pt x="f3" y="f2"/>
                  <a:pt x="f4" y="f0"/>
                </a:cubicBezTo>
              </a:path>
            </a:pathLst>
          </a:custGeom>
          <a:noFill/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1B0D41D5-E6B7-448D-8837-01E2E3BF2C26}"/>
              </a:ext>
            </a:extLst>
          </p:cNvPr>
          <p:cNvSpPr/>
          <p:nvPr/>
        </p:nvSpPr>
        <p:spPr>
          <a:xfrm>
            <a:off x="1981080" y="2039759"/>
            <a:ext cx="228600" cy="231840"/>
          </a:xfrm>
          <a:custGeom>
            <a:avLst/>
            <a:gdLst>
              <a:gd name="f0" fmla="val 0"/>
              <a:gd name="f1" fmla="val 321"/>
              <a:gd name="f2" fmla="val 143"/>
              <a:gd name="f3" fmla="val 142"/>
              <a:gd name="f4" fmla="val 317"/>
              <a:gd name="f5" fmla="val 493"/>
              <a:gd name="f6" fmla="val 636"/>
              <a:gd name="f7" fmla="val 499"/>
              <a:gd name="f8" fmla="val 64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637" h="644">
                <a:moveTo>
                  <a:pt x="f0" y="f1"/>
                </a:moveTo>
                <a:cubicBezTo>
                  <a:pt x="f0" y="f2"/>
                  <a:pt x="f3" y="f0"/>
                  <a:pt x="f4" y="f0"/>
                </a:cubicBezTo>
                <a:cubicBezTo>
                  <a:pt x="f5" y="f0"/>
                  <a:pt x="f6" y="f2"/>
                  <a:pt x="f6" y="f1"/>
                </a:cubicBezTo>
                <a:cubicBezTo>
                  <a:pt x="f6" y="f7"/>
                  <a:pt x="f5" y="f8"/>
                  <a:pt x="f4" y="f8"/>
                </a:cubicBezTo>
                <a:cubicBezTo>
                  <a:pt x="f3" y="f8"/>
                  <a:pt x="f0" y="f7"/>
                  <a:pt x="f0" y="f1"/>
                </a:cubicBezTo>
              </a:path>
            </a:pathLst>
          </a:custGeom>
          <a:noFill/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2473A40F-B57D-44C4-8BC5-1FED48BF5E46}"/>
              </a:ext>
            </a:extLst>
          </p:cNvPr>
          <p:cNvSpPr/>
          <p:nvPr/>
        </p:nvSpPr>
        <p:spPr>
          <a:xfrm>
            <a:off x="424800" y="241200"/>
            <a:ext cx="784548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20160" rIns="0" bIns="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i="0" u="none" strike="noStrike" baseline="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Segoe UI" pitchFamily="2"/>
                <a:cs typeface="Segoe UI" pitchFamily="2"/>
              </a:rPr>
              <a:t>SEDE DELL’OCCLUSIONE VASCOLARE</a:t>
            </a:r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395D2154-FF1A-4872-89D3-607B422D6C4D}"/>
              </a:ext>
            </a:extLst>
          </p:cNvPr>
          <p:cNvSpPr/>
          <p:nvPr/>
        </p:nvSpPr>
        <p:spPr>
          <a:xfrm>
            <a:off x="5688000" y="2808360"/>
            <a:ext cx="228600" cy="231840"/>
          </a:xfrm>
          <a:custGeom>
            <a:avLst/>
            <a:gdLst>
              <a:gd name="f0" fmla="val 0"/>
              <a:gd name="f1" fmla="val 321"/>
              <a:gd name="f2" fmla="val 144"/>
              <a:gd name="f3" fmla="val 142"/>
              <a:gd name="f4" fmla="val 319"/>
              <a:gd name="f5" fmla="val 494"/>
              <a:gd name="f6" fmla="val 636"/>
              <a:gd name="f7" fmla="val 499"/>
              <a:gd name="f8" fmla="val 644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637" h="645">
                <a:moveTo>
                  <a:pt x="f0" y="f1"/>
                </a:moveTo>
                <a:cubicBezTo>
                  <a:pt x="f0" y="f2"/>
                  <a:pt x="f3" y="f0"/>
                  <a:pt x="f4" y="f0"/>
                </a:cubicBezTo>
                <a:cubicBezTo>
                  <a:pt x="f5" y="f0"/>
                  <a:pt x="f6" y="f2"/>
                  <a:pt x="f6" y="f1"/>
                </a:cubicBezTo>
                <a:cubicBezTo>
                  <a:pt x="f6" y="f7"/>
                  <a:pt x="f5" y="f8"/>
                  <a:pt x="f4" y="f8"/>
                </a:cubicBezTo>
                <a:cubicBezTo>
                  <a:pt x="f3" y="f8"/>
                  <a:pt x="f0" y="f7"/>
                  <a:pt x="f0" y="f1"/>
                </a:cubicBez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F8B12454-5DC0-4479-BF9F-E9E9D7523A9F}"/>
              </a:ext>
            </a:extLst>
          </p:cNvPr>
          <p:cNvSpPr/>
          <p:nvPr/>
        </p:nvSpPr>
        <p:spPr>
          <a:xfrm>
            <a:off x="5753160" y="2876400"/>
            <a:ext cx="98280" cy="25560"/>
          </a:xfrm>
          <a:custGeom>
            <a:avLst/>
            <a:gdLst>
              <a:gd name="f0" fmla="val 0"/>
              <a:gd name="f1" fmla="val 33"/>
              <a:gd name="f2" fmla="val 16"/>
              <a:gd name="f3" fmla="val 15"/>
              <a:gd name="f4" fmla="val 51"/>
              <a:gd name="f5" fmla="val 66"/>
              <a:gd name="f6" fmla="val 54"/>
              <a:gd name="f7" fmla="val 68"/>
              <a:gd name="f8" fmla="val 204"/>
              <a:gd name="f9" fmla="val 218"/>
              <a:gd name="f10" fmla="val 236"/>
              <a:gd name="f11" fmla="val 256"/>
              <a:gd name="f12" fmla="val 27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72" h="69">
                <a:moveTo>
                  <a:pt x="f0" y="f1"/>
                </a:moveTo>
                <a:cubicBezTo>
                  <a:pt x="f0" y="f2"/>
                  <a:pt x="f3" y="f0"/>
                  <a:pt x="f1" y="f0"/>
                </a:cubicBezTo>
                <a:cubicBezTo>
                  <a:pt x="f4" y="f0"/>
                  <a:pt x="f5" y="f2"/>
                  <a:pt x="f5" y="f1"/>
                </a:cubicBezTo>
                <a:cubicBezTo>
                  <a:pt x="f5" y="f6"/>
                  <a:pt x="f4" y="f7"/>
                  <a:pt x="f1" y="f7"/>
                </a:cubicBezTo>
                <a:cubicBezTo>
                  <a:pt x="f3" y="f7"/>
                  <a:pt x="f0" y="f6"/>
                  <a:pt x="f0" y="f1"/>
                </a:cubicBezTo>
                <a:close/>
                <a:moveTo>
                  <a:pt x="f8" y="f1"/>
                </a:moveTo>
                <a:cubicBezTo>
                  <a:pt x="f8" y="f2"/>
                  <a:pt x="f9" y="f0"/>
                  <a:pt x="f10" y="f0"/>
                </a:cubicBezTo>
                <a:cubicBezTo>
                  <a:pt x="f11" y="f0"/>
                  <a:pt x="f12" y="f2"/>
                  <a:pt x="f12" y="f1"/>
                </a:cubicBezTo>
                <a:cubicBezTo>
                  <a:pt x="f12" y="f6"/>
                  <a:pt x="f11" y="f7"/>
                  <a:pt x="f10" y="f7"/>
                </a:cubicBezTo>
                <a:cubicBezTo>
                  <a:pt x="f9" y="f7"/>
                  <a:pt x="f8" y="f6"/>
                  <a:pt x="f8" y="f1"/>
                </a:cubicBezTo>
                <a:close/>
              </a:path>
            </a:pathLst>
          </a:custGeom>
          <a:solidFill>
            <a:srgbClr val="CDCD00"/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B16FC6F5-5827-4C49-9C9D-6CDD8F549670}"/>
              </a:ext>
            </a:extLst>
          </p:cNvPr>
          <p:cNvSpPr/>
          <p:nvPr/>
        </p:nvSpPr>
        <p:spPr>
          <a:xfrm>
            <a:off x="5740560" y="2975039"/>
            <a:ext cx="123840" cy="30240"/>
          </a:xfrm>
          <a:custGeom>
            <a:avLst/>
            <a:gdLst>
              <a:gd name="f0" fmla="val 0"/>
              <a:gd name="f1" fmla="val 115"/>
              <a:gd name="f2" fmla="val 81"/>
              <a:gd name="f3" fmla="val 230"/>
              <a:gd name="f4" fmla="val 345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46" h="82">
                <a:moveTo>
                  <a:pt x="f0" y="f0"/>
                </a:moveTo>
                <a:cubicBezTo>
                  <a:pt x="f1" y="f2"/>
                  <a:pt x="f3" y="f2"/>
                  <a:pt x="f4" y="f0"/>
                </a:cubicBezTo>
              </a:path>
            </a:pathLst>
          </a:custGeom>
          <a:noFill/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B62ACD99-827A-4670-9D6C-75A4DC1ADAED}"/>
              </a:ext>
            </a:extLst>
          </p:cNvPr>
          <p:cNvSpPr/>
          <p:nvPr/>
        </p:nvSpPr>
        <p:spPr>
          <a:xfrm>
            <a:off x="5688000" y="2808360"/>
            <a:ext cx="228600" cy="231840"/>
          </a:xfrm>
          <a:custGeom>
            <a:avLst/>
            <a:gdLst>
              <a:gd name="f0" fmla="val 0"/>
              <a:gd name="f1" fmla="val 321"/>
              <a:gd name="f2" fmla="val 143"/>
              <a:gd name="f3" fmla="val 142"/>
              <a:gd name="f4" fmla="val 319"/>
              <a:gd name="f5" fmla="val 494"/>
              <a:gd name="f6" fmla="val 636"/>
              <a:gd name="f7" fmla="val 499"/>
              <a:gd name="f8" fmla="val 644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637" h="645">
                <a:moveTo>
                  <a:pt x="f0" y="f1"/>
                </a:moveTo>
                <a:cubicBezTo>
                  <a:pt x="f0" y="f2"/>
                  <a:pt x="f3" y="f0"/>
                  <a:pt x="f4" y="f0"/>
                </a:cubicBezTo>
                <a:cubicBezTo>
                  <a:pt x="f5" y="f0"/>
                  <a:pt x="f6" y="f2"/>
                  <a:pt x="f6" y="f1"/>
                </a:cubicBezTo>
                <a:cubicBezTo>
                  <a:pt x="f6" y="f7"/>
                  <a:pt x="f5" y="f8"/>
                  <a:pt x="f4" y="f8"/>
                </a:cubicBezTo>
                <a:cubicBezTo>
                  <a:pt x="f3" y="f8"/>
                  <a:pt x="f0" y="f7"/>
                  <a:pt x="f0" y="f1"/>
                </a:cubicBezTo>
              </a:path>
            </a:pathLst>
          </a:custGeom>
          <a:noFill/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12477775-38F1-443B-A796-51C597272C97}"/>
              </a:ext>
            </a:extLst>
          </p:cNvPr>
          <p:cNvSpPr/>
          <p:nvPr/>
        </p:nvSpPr>
        <p:spPr>
          <a:xfrm>
            <a:off x="6107039" y="3024360"/>
            <a:ext cx="228600" cy="231480"/>
          </a:xfrm>
          <a:custGeom>
            <a:avLst/>
            <a:gdLst>
              <a:gd name="f0" fmla="val 0"/>
              <a:gd name="f1" fmla="val 321"/>
              <a:gd name="f2" fmla="val 144"/>
              <a:gd name="f3" fmla="val 142"/>
              <a:gd name="f4" fmla="val 319"/>
              <a:gd name="f5" fmla="val 494"/>
              <a:gd name="f6" fmla="val 636"/>
              <a:gd name="f7" fmla="val 499"/>
              <a:gd name="f8" fmla="val 644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637" h="645">
                <a:moveTo>
                  <a:pt x="f0" y="f1"/>
                </a:moveTo>
                <a:cubicBezTo>
                  <a:pt x="f0" y="f2"/>
                  <a:pt x="f3" y="f0"/>
                  <a:pt x="f4" y="f0"/>
                </a:cubicBezTo>
                <a:cubicBezTo>
                  <a:pt x="f5" y="f0"/>
                  <a:pt x="f6" y="f2"/>
                  <a:pt x="f6" y="f1"/>
                </a:cubicBezTo>
                <a:cubicBezTo>
                  <a:pt x="f6" y="f7"/>
                  <a:pt x="f5" y="f8"/>
                  <a:pt x="f4" y="f8"/>
                </a:cubicBezTo>
                <a:cubicBezTo>
                  <a:pt x="f3" y="f8"/>
                  <a:pt x="f0" y="f7"/>
                  <a:pt x="f0" y="f1"/>
                </a:cubicBez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D56BA575-F924-4551-9D9B-F2759C6E41C0}"/>
              </a:ext>
            </a:extLst>
          </p:cNvPr>
          <p:cNvSpPr/>
          <p:nvPr/>
        </p:nvSpPr>
        <p:spPr>
          <a:xfrm>
            <a:off x="6172200" y="3092400"/>
            <a:ext cx="98280" cy="25560"/>
          </a:xfrm>
          <a:custGeom>
            <a:avLst/>
            <a:gdLst>
              <a:gd name="f0" fmla="val 0"/>
              <a:gd name="f1" fmla="val 33"/>
              <a:gd name="f2" fmla="val 16"/>
              <a:gd name="f3" fmla="val 15"/>
              <a:gd name="f4" fmla="val 51"/>
              <a:gd name="f5" fmla="val 66"/>
              <a:gd name="f6" fmla="val 54"/>
              <a:gd name="f7" fmla="val 68"/>
              <a:gd name="f8" fmla="val 204"/>
              <a:gd name="f9" fmla="val 218"/>
              <a:gd name="f10" fmla="val 236"/>
              <a:gd name="f11" fmla="val 256"/>
              <a:gd name="f12" fmla="val 27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72" h="69">
                <a:moveTo>
                  <a:pt x="f0" y="f1"/>
                </a:moveTo>
                <a:cubicBezTo>
                  <a:pt x="f0" y="f2"/>
                  <a:pt x="f3" y="f0"/>
                  <a:pt x="f1" y="f0"/>
                </a:cubicBezTo>
                <a:cubicBezTo>
                  <a:pt x="f4" y="f0"/>
                  <a:pt x="f5" y="f2"/>
                  <a:pt x="f5" y="f1"/>
                </a:cubicBezTo>
                <a:cubicBezTo>
                  <a:pt x="f5" y="f6"/>
                  <a:pt x="f4" y="f7"/>
                  <a:pt x="f1" y="f7"/>
                </a:cubicBezTo>
                <a:cubicBezTo>
                  <a:pt x="f3" y="f7"/>
                  <a:pt x="f0" y="f6"/>
                  <a:pt x="f0" y="f1"/>
                </a:cubicBezTo>
                <a:close/>
                <a:moveTo>
                  <a:pt x="f8" y="f1"/>
                </a:moveTo>
                <a:cubicBezTo>
                  <a:pt x="f8" y="f2"/>
                  <a:pt x="f9" y="f0"/>
                  <a:pt x="f10" y="f0"/>
                </a:cubicBezTo>
                <a:cubicBezTo>
                  <a:pt x="f11" y="f0"/>
                  <a:pt x="f12" y="f2"/>
                  <a:pt x="f12" y="f1"/>
                </a:cubicBezTo>
                <a:cubicBezTo>
                  <a:pt x="f12" y="f6"/>
                  <a:pt x="f11" y="f7"/>
                  <a:pt x="f10" y="f7"/>
                </a:cubicBezTo>
                <a:cubicBezTo>
                  <a:pt x="f9" y="f7"/>
                  <a:pt x="f8" y="f6"/>
                  <a:pt x="f8" y="f1"/>
                </a:cubicBezTo>
                <a:close/>
              </a:path>
            </a:pathLst>
          </a:custGeom>
          <a:solidFill>
            <a:srgbClr val="CDCD00"/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2F9AD9CA-C202-4D2A-832D-776B955B2DFC}"/>
              </a:ext>
            </a:extLst>
          </p:cNvPr>
          <p:cNvSpPr/>
          <p:nvPr/>
        </p:nvSpPr>
        <p:spPr>
          <a:xfrm>
            <a:off x="6159600" y="3191040"/>
            <a:ext cx="123840" cy="29880"/>
          </a:xfrm>
          <a:custGeom>
            <a:avLst/>
            <a:gdLst>
              <a:gd name="f0" fmla="val 0"/>
              <a:gd name="f1" fmla="val 115"/>
              <a:gd name="f2" fmla="val 81"/>
              <a:gd name="f3" fmla="val 230"/>
              <a:gd name="f4" fmla="val 345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46" h="82">
                <a:moveTo>
                  <a:pt x="f0" y="f0"/>
                </a:moveTo>
                <a:cubicBezTo>
                  <a:pt x="f1" y="f2"/>
                  <a:pt x="f3" y="f2"/>
                  <a:pt x="f4" y="f0"/>
                </a:cubicBezTo>
              </a:path>
            </a:pathLst>
          </a:custGeom>
          <a:noFill/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DFBAAB4F-7C1D-4E54-AEC9-0A8DDA164EF9}"/>
              </a:ext>
            </a:extLst>
          </p:cNvPr>
          <p:cNvSpPr/>
          <p:nvPr/>
        </p:nvSpPr>
        <p:spPr>
          <a:xfrm>
            <a:off x="6107039" y="3024360"/>
            <a:ext cx="228600" cy="231480"/>
          </a:xfrm>
          <a:custGeom>
            <a:avLst/>
            <a:gdLst>
              <a:gd name="f0" fmla="val 0"/>
              <a:gd name="f1" fmla="val 321"/>
              <a:gd name="f2" fmla="val 143"/>
              <a:gd name="f3" fmla="val 142"/>
              <a:gd name="f4" fmla="val 319"/>
              <a:gd name="f5" fmla="val 494"/>
              <a:gd name="f6" fmla="val 636"/>
              <a:gd name="f7" fmla="val 499"/>
              <a:gd name="f8" fmla="val 644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637" h="645">
                <a:moveTo>
                  <a:pt x="f0" y="f1"/>
                </a:moveTo>
                <a:cubicBezTo>
                  <a:pt x="f0" y="f2"/>
                  <a:pt x="f3" y="f0"/>
                  <a:pt x="f4" y="f0"/>
                </a:cubicBezTo>
                <a:cubicBezTo>
                  <a:pt x="f5" y="f0"/>
                  <a:pt x="f6" y="f2"/>
                  <a:pt x="f6" y="f1"/>
                </a:cubicBezTo>
                <a:cubicBezTo>
                  <a:pt x="f6" y="f7"/>
                  <a:pt x="f5" y="f8"/>
                  <a:pt x="f4" y="f8"/>
                </a:cubicBezTo>
                <a:cubicBezTo>
                  <a:pt x="f3" y="f8"/>
                  <a:pt x="f0" y="f7"/>
                  <a:pt x="f0" y="f1"/>
                </a:cubicBezTo>
              </a:path>
            </a:pathLst>
          </a:custGeom>
          <a:noFill/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E210C314-546C-44D7-8636-50ACA58E8CD0}"/>
              </a:ext>
            </a:extLst>
          </p:cNvPr>
          <p:cNvSpPr/>
          <p:nvPr/>
        </p:nvSpPr>
        <p:spPr>
          <a:xfrm>
            <a:off x="6539040" y="3656160"/>
            <a:ext cx="228600" cy="231480"/>
          </a:xfrm>
          <a:custGeom>
            <a:avLst/>
            <a:gdLst>
              <a:gd name="f0" fmla="val 0"/>
              <a:gd name="f1" fmla="val 321"/>
              <a:gd name="f2" fmla="val 144"/>
              <a:gd name="f3" fmla="val 142"/>
              <a:gd name="f4" fmla="val 319"/>
              <a:gd name="f5" fmla="val 494"/>
              <a:gd name="f6" fmla="val 636"/>
              <a:gd name="f7" fmla="val 499"/>
              <a:gd name="f8" fmla="val 644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637" h="645">
                <a:moveTo>
                  <a:pt x="f0" y="f1"/>
                </a:moveTo>
                <a:cubicBezTo>
                  <a:pt x="f0" y="f2"/>
                  <a:pt x="f3" y="f0"/>
                  <a:pt x="f4" y="f0"/>
                </a:cubicBezTo>
                <a:cubicBezTo>
                  <a:pt x="f5" y="f0"/>
                  <a:pt x="f6" y="f2"/>
                  <a:pt x="f6" y="f1"/>
                </a:cubicBezTo>
                <a:cubicBezTo>
                  <a:pt x="f6" y="f7"/>
                  <a:pt x="f5" y="f8"/>
                  <a:pt x="f4" y="f8"/>
                </a:cubicBezTo>
                <a:cubicBezTo>
                  <a:pt x="f3" y="f8"/>
                  <a:pt x="f0" y="f7"/>
                  <a:pt x="f0" y="f1"/>
                </a:cubicBez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F5B0C83A-9C07-4DA8-B5F3-8586585A656E}"/>
              </a:ext>
            </a:extLst>
          </p:cNvPr>
          <p:cNvSpPr/>
          <p:nvPr/>
        </p:nvSpPr>
        <p:spPr>
          <a:xfrm>
            <a:off x="6603840" y="3724200"/>
            <a:ext cx="98640" cy="25560"/>
          </a:xfrm>
          <a:custGeom>
            <a:avLst/>
            <a:gdLst>
              <a:gd name="f0" fmla="val 0"/>
              <a:gd name="f1" fmla="val 33"/>
              <a:gd name="f2" fmla="val 16"/>
              <a:gd name="f3" fmla="val 15"/>
              <a:gd name="f4" fmla="val 51"/>
              <a:gd name="f5" fmla="val 66"/>
              <a:gd name="f6" fmla="val 54"/>
              <a:gd name="f7" fmla="val 68"/>
              <a:gd name="f8" fmla="val 204"/>
              <a:gd name="f9" fmla="val 218"/>
              <a:gd name="f10" fmla="val 236"/>
              <a:gd name="f11" fmla="val 256"/>
              <a:gd name="f12" fmla="val 27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72" h="69">
                <a:moveTo>
                  <a:pt x="f0" y="f1"/>
                </a:moveTo>
                <a:cubicBezTo>
                  <a:pt x="f0" y="f2"/>
                  <a:pt x="f3" y="f0"/>
                  <a:pt x="f1" y="f0"/>
                </a:cubicBezTo>
                <a:cubicBezTo>
                  <a:pt x="f4" y="f0"/>
                  <a:pt x="f5" y="f2"/>
                  <a:pt x="f5" y="f1"/>
                </a:cubicBezTo>
                <a:cubicBezTo>
                  <a:pt x="f5" y="f6"/>
                  <a:pt x="f4" y="f7"/>
                  <a:pt x="f1" y="f7"/>
                </a:cubicBezTo>
                <a:cubicBezTo>
                  <a:pt x="f3" y="f7"/>
                  <a:pt x="f0" y="f6"/>
                  <a:pt x="f0" y="f1"/>
                </a:cubicBezTo>
                <a:close/>
                <a:moveTo>
                  <a:pt x="f8" y="f1"/>
                </a:moveTo>
                <a:cubicBezTo>
                  <a:pt x="f8" y="f2"/>
                  <a:pt x="f9" y="f0"/>
                  <a:pt x="f10" y="f0"/>
                </a:cubicBezTo>
                <a:cubicBezTo>
                  <a:pt x="f11" y="f0"/>
                  <a:pt x="f12" y="f2"/>
                  <a:pt x="f12" y="f1"/>
                </a:cubicBezTo>
                <a:cubicBezTo>
                  <a:pt x="f12" y="f6"/>
                  <a:pt x="f11" y="f7"/>
                  <a:pt x="f10" y="f7"/>
                </a:cubicBezTo>
                <a:cubicBezTo>
                  <a:pt x="f9" y="f7"/>
                  <a:pt x="f8" y="f6"/>
                  <a:pt x="f8" y="f1"/>
                </a:cubicBezTo>
                <a:close/>
              </a:path>
            </a:pathLst>
          </a:custGeom>
          <a:solidFill>
            <a:srgbClr val="CDCD00"/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C20FBDB0-27E4-4073-8958-DB185E8F9C25}"/>
              </a:ext>
            </a:extLst>
          </p:cNvPr>
          <p:cNvSpPr/>
          <p:nvPr/>
        </p:nvSpPr>
        <p:spPr>
          <a:xfrm>
            <a:off x="6591240" y="3822840"/>
            <a:ext cx="123840" cy="29880"/>
          </a:xfrm>
          <a:custGeom>
            <a:avLst/>
            <a:gdLst>
              <a:gd name="f0" fmla="val 0"/>
              <a:gd name="f1" fmla="val 115"/>
              <a:gd name="f2" fmla="val 81"/>
              <a:gd name="f3" fmla="val 230"/>
              <a:gd name="f4" fmla="val 345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46" h="82">
                <a:moveTo>
                  <a:pt x="f0" y="f0"/>
                </a:moveTo>
                <a:cubicBezTo>
                  <a:pt x="f1" y="f2"/>
                  <a:pt x="f3" y="f2"/>
                  <a:pt x="f4" y="f0"/>
                </a:cubicBezTo>
              </a:path>
            </a:pathLst>
          </a:custGeom>
          <a:noFill/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DCEE1563-705D-4E6A-9F3A-E14B28C56BCA}"/>
              </a:ext>
            </a:extLst>
          </p:cNvPr>
          <p:cNvSpPr/>
          <p:nvPr/>
        </p:nvSpPr>
        <p:spPr>
          <a:xfrm>
            <a:off x="6539040" y="3656160"/>
            <a:ext cx="228600" cy="231480"/>
          </a:xfrm>
          <a:custGeom>
            <a:avLst/>
            <a:gdLst>
              <a:gd name="f0" fmla="val 0"/>
              <a:gd name="f1" fmla="val 321"/>
              <a:gd name="f2" fmla="val 143"/>
              <a:gd name="f3" fmla="val 142"/>
              <a:gd name="f4" fmla="val 319"/>
              <a:gd name="f5" fmla="val 494"/>
              <a:gd name="f6" fmla="val 636"/>
              <a:gd name="f7" fmla="val 499"/>
              <a:gd name="f8" fmla="val 644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637" h="645">
                <a:moveTo>
                  <a:pt x="f0" y="f1"/>
                </a:moveTo>
                <a:cubicBezTo>
                  <a:pt x="f0" y="f2"/>
                  <a:pt x="f3" y="f0"/>
                  <a:pt x="f4" y="f0"/>
                </a:cubicBezTo>
                <a:cubicBezTo>
                  <a:pt x="f5" y="f0"/>
                  <a:pt x="f6" y="f2"/>
                  <a:pt x="f6" y="f1"/>
                </a:cubicBezTo>
                <a:cubicBezTo>
                  <a:pt x="f6" y="f7"/>
                  <a:pt x="f5" y="f8"/>
                  <a:pt x="f4" y="f8"/>
                </a:cubicBezTo>
                <a:cubicBezTo>
                  <a:pt x="f3" y="f8"/>
                  <a:pt x="f0" y="f7"/>
                  <a:pt x="f0" y="f1"/>
                </a:cubicBezTo>
              </a:path>
            </a:pathLst>
          </a:custGeom>
          <a:noFill/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F702DB91-F3DC-4430-B22F-6BF9DAA07064}"/>
              </a:ext>
            </a:extLst>
          </p:cNvPr>
          <p:cNvSpPr/>
          <p:nvPr/>
        </p:nvSpPr>
        <p:spPr>
          <a:xfrm>
            <a:off x="6539040" y="4232160"/>
            <a:ext cx="228600" cy="231840"/>
          </a:xfrm>
          <a:custGeom>
            <a:avLst/>
            <a:gdLst>
              <a:gd name="f0" fmla="val 0"/>
              <a:gd name="f1" fmla="val 321"/>
              <a:gd name="f2" fmla="val 144"/>
              <a:gd name="f3" fmla="val 142"/>
              <a:gd name="f4" fmla="val 319"/>
              <a:gd name="f5" fmla="val 494"/>
              <a:gd name="f6" fmla="val 636"/>
              <a:gd name="f7" fmla="val 499"/>
              <a:gd name="f8" fmla="val 644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637" h="645">
                <a:moveTo>
                  <a:pt x="f0" y="f1"/>
                </a:moveTo>
                <a:cubicBezTo>
                  <a:pt x="f0" y="f2"/>
                  <a:pt x="f3" y="f0"/>
                  <a:pt x="f4" y="f0"/>
                </a:cubicBezTo>
                <a:cubicBezTo>
                  <a:pt x="f5" y="f0"/>
                  <a:pt x="f6" y="f2"/>
                  <a:pt x="f6" y="f1"/>
                </a:cubicBezTo>
                <a:cubicBezTo>
                  <a:pt x="f6" y="f7"/>
                  <a:pt x="f5" y="f8"/>
                  <a:pt x="f4" y="f8"/>
                </a:cubicBezTo>
                <a:cubicBezTo>
                  <a:pt x="f3" y="f8"/>
                  <a:pt x="f0" y="f7"/>
                  <a:pt x="f0" y="f1"/>
                </a:cubicBez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2B7C9E13-C656-4F7D-9E7B-AC87C5C68739}"/>
              </a:ext>
            </a:extLst>
          </p:cNvPr>
          <p:cNvSpPr/>
          <p:nvPr/>
        </p:nvSpPr>
        <p:spPr>
          <a:xfrm>
            <a:off x="6603840" y="4300560"/>
            <a:ext cx="98640" cy="25200"/>
          </a:xfrm>
          <a:custGeom>
            <a:avLst/>
            <a:gdLst>
              <a:gd name="f0" fmla="val 0"/>
              <a:gd name="f1" fmla="val 33"/>
              <a:gd name="f2" fmla="val 16"/>
              <a:gd name="f3" fmla="val 15"/>
              <a:gd name="f4" fmla="val 51"/>
              <a:gd name="f5" fmla="val 66"/>
              <a:gd name="f6" fmla="val 54"/>
              <a:gd name="f7" fmla="val 68"/>
              <a:gd name="f8" fmla="val 204"/>
              <a:gd name="f9" fmla="val 218"/>
              <a:gd name="f10" fmla="val 236"/>
              <a:gd name="f11" fmla="val 256"/>
              <a:gd name="f12" fmla="val 27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72" h="69">
                <a:moveTo>
                  <a:pt x="f0" y="f1"/>
                </a:moveTo>
                <a:cubicBezTo>
                  <a:pt x="f0" y="f2"/>
                  <a:pt x="f3" y="f0"/>
                  <a:pt x="f1" y="f0"/>
                </a:cubicBezTo>
                <a:cubicBezTo>
                  <a:pt x="f4" y="f0"/>
                  <a:pt x="f5" y="f2"/>
                  <a:pt x="f5" y="f1"/>
                </a:cubicBezTo>
                <a:cubicBezTo>
                  <a:pt x="f5" y="f6"/>
                  <a:pt x="f4" y="f7"/>
                  <a:pt x="f1" y="f7"/>
                </a:cubicBezTo>
                <a:cubicBezTo>
                  <a:pt x="f3" y="f7"/>
                  <a:pt x="f0" y="f6"/>
                  <a:pt x="f0" y="f1"/>
                </a:cubicBezTo>
                <a:close/>
                <a:moveTo>
                  <a:pt x="f8" y="f1"/>
                </a:moveTo>
                <a:cubicBezTo>
                  <a:pt x="f8" y="f2"/>
                  <a:pt x="f9" y="f0"/>
                  <a:pt x="f10" y="f0"/>
                </a:cubicBezTo>
                <a:cubicBezTo>
                  <a:pt x="f11" y="f0"/>
                  <a:pt x="f12" y="f2"/>
                  <a:pt x="f12" y="f1"/>
                </a:cubicBezTo>
                <a:cubicBezTo>
                  <a:pt x="f12" y="f6"/>
                  <a:pt x="f11" y="f7"/>
                  <a:pt x="f10" y="f7"/>
                </a:cubicBezTo>
                <a:cubicBezTo>
                  <a:pt x="f9" y="f7"/>
                  <a:pt x="f8" y="f6"/>
                  <a:pt x="f8" y="f1"/>
                </a:cubicBezTo>
                <a:close/>
              </a:path>
            </a:pathLst>
          </a:custGeom>
          <a:solidFill>
            <a:srgbClr val="CDCD00"/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4C369D6A-312B-416C-BF36-D9DF915E6BA9}"/>
              </a:ext>
            </a:extLst>
          </p:cNvPr>
          <p:cNvSpPr/>
          <p:nvPr/>
        </p:nvSpPr>
        <p:spPr>
          <a:xfrm>
            <a:off x="6591240" y="4398840"/>
            <a:ext cx="123840" cy="30240"/>
          </a:xfrm>
          <a:custGeom>
            <a:avLst/>
            <a:gdLst>
              <a:gd name="f0" fmla="val 0"/>
              <a:gd name="f1" fmla="val 115"/>
              <a:gd name="f2" fmla="val 81"/>
              <a:gd name="f3" fmla="val 230"/>
              <a:gd name="f4" fmla="val 345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46" h="82">
                <a:moveTo>
                  <a:pt x="f0" y="f0"/>
                </a:moveTo>
                <a:cubicBezTo>
                  <a:pt x="f1" y="f2"/>
                  <a:pt x="f3" y="f2"/>
                  <a:pt x="f4" y="f0"/>
                </a:cubicBezTo>
              </a:path>
            </a:pathLst>
          </a:custGeom>
          <a:noFill/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721CC9C5-A398-4A27-8864-715887639E9B}"/>
              </a:ext>
            </a:extLst>
          </p:cNvPr>
          <p:cNvSpPr/>
          <p:nvPr/>
        </p:nvSpPr>
        <p:spPr>
          <a:xfrm>
            <a:off x="6539040" y="4232160"/>
            <a:ext cx="228600" cy="231840"/>
          </a:xfrm>
          <a:custGeom>
            <a:avLst/>
            <a:gdLst>
              <a:gd name="f0" fmla="val 0"/>
              <a:gd name="f1" fmla="val 321"/>
              <a:gd name="f2" fmla="val 143"/>
              <a:gd name="f3" fmla="val 142"/>
              <a:gd name="f4" fmla="val 319"/>
              <a:gd name="f5" fmla="val 494"/>
              <a:gd name="f6" fmla="val 636"/>
              <a:gd name="f7" fmla="val 499"/>
              <a:gd name="f8" fmla="val 644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637" h="645">
                <a:moveTo>
                  <a:pt x="f0" y="f1"/>
                </a:moveTo>
                <a:cubicBezTo>
                  <a:pt x="f0" y="f2"/>
                  <a:pt x="f3" y="f0"/>
                  <a:pt x="f4" y="f0"/>
                </a:cubicBezTo>
                <a:cubicBezTo>
                  <a:pt x="f5" y="f0"/>
                  <a:pt x="f6" y="f2"/>
                  <a:pt x="f6" y="f1"/>
                </a:cubicBezTo>
                <a:cubicBezTo>
                  <a:pt x="f6" y="f7"/>
                  <a:pt x="f5" y="f8"/>
                  <a:pt x="f4" y="f8"/>
                </a:cubicBezTo>
                <a:cubicBezTo>
                  <a:pt x="f3" y="f8"/>
                  <a:pt x="f0" y="f7"/>
                  <a:pt x="f0" y="f1"/>
                </a:cubicBezTo>
              </a:path>
            </a:pathLst>
          </a:custGeom>
          <a:noFill/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55966B09-7D5B-4FB1-9EDF-085B719A1C1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83120" y="469800"/>
            <a:ext cx="4916520" cy="21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BF485413-F617-4E9D-B7C5-6185C22680E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87280" y="2232000"/>
            <a:ext cx="3743280" cy="2181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8D07AD0F-FF07-4DA4-BE59-7F41284A4749}"/>
              </a:ext>
            </a:extLst>
          </p:cNvPr>
          <p:cNvSpPr/>
          <p:nvPr/>
        </p:nvSpPr>
        <p:spPr>
          <a:xfrm>
            <a:off x="251280" y="534960"/>
            <a:ext cx="4751279" cy="1552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i="0" u="none" strike="noStrike" baseline="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Microsoft YaHei" pitchFamily="2"/>
                <a:cs typeface="Microsoft YaHei" pitchFamily="2"/>
              </a:rPr>
              <a:t>STENOSI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i="0" u="none" strike="noStrike" baseline="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Microsoft YaHei" pitchFamily="2"/>
                <a:cs typeface="Microsoft YaHei" pitchFamily="2"/>
              </a:rPr>
              <a:t>CAROTIDEA INTRACRANICA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490C1692-D766-4470-8E41-08610F43548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l="783" t="32819" r="46457" b="24409"/>
          <a:stretch>
            <a:fillRect/>
          </a:stretch>
        </p:blipFill>
        <p:spPr>
          <a:xfrm>
            <a:off x="4824360" y="4013279"/>
            <a:ext cx="4334040" cy="2781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52C42A17-C7C9-4DB8-AA95-1C3342B998CD}"/>
              </a:ext>
            </a:extLst>
          </p:cNvPr>
          <p:cNvSpPr/>
          <p:nvPr/>
        </p:nvSpPr>
        <p:spPr>
          <a:xfrm>
            <a:off x="323640" y="5004720"/>
            <a:ext cx="2808360" cy="1552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i="0" u="none" strike="noStrike" baseline="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Microsoft YaHei" pitchFamily="2"/>
                <a:cs typeface="Microsoft YaHei" pitchFamily="2"/>
              </a:rPr>
              <a:t>STENOSI ARTERIA BASILARE</a:t>
            </a: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854E5D31-7967-4DAC-A665-B0C69A3D5CE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l="55902" t="29832" r="1575" b="19433"/>
          <a:stretch>
            <a:fillRect/>
          </a:stretch>
        </p:blipFill>
        <p:spPr>
          <a:xfrm>
            <a:off x="2998800" y="5040360"/>
            <a:ext cx="1754280" cy="1655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9EFCAD37-25B0-4140-B794-7539D4A39EC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787" t="18892" r="783" b="53811"/>
          <a:stretch>
            <a:fillRect/>
          </a:stretch>
        </p:blipFill>
        <p:spPr>
          <a:xfrm>
            <a:off x="71280" y="1403280"/>
            <a:ext cx="8999640" cy="187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D2DB9375-90B6-42EA-ACC1-28A7F550C46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9921" t="49333" r="31492" b="2367"/>
          <a:stretch>
            <a:fillRect/>
          </a:stretch>
        </p:blipFill>
        <p:spPr>
          <a:xfrm>
            <a:off x="2736720" y="3384720"/>
            <a:ext cx="3527640" cy="33112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702483DA-07B0-461E-9FA3-C0425197FF55}"/>
              </a:ext>
            </a:extLst>
          </p:cNvPr>
          <p:cNvSpPr/>
          <p:nvPr/>
        </p:nvSpPr>
        <p:spPr>
          <a:xfrm>
            <a:off x="144360" y="360359"/>
            <a:ext cx="8856720" cy="998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i="0" u="none" strike="noStrike" baseline="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Microsoft YaHei" pitchFamily="2"/>
                <a:cs typeface="Microsoft YaHei" pitchFamily="2"/>
              </a:rPr>
              <a:t>OCCLUSIONE ARTERIA CEREBRALE MEDIA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4FC7BE40-C670-44E6-9199-4AD610C5759C}"/>
              </a:ext>
            </a:extLst>
          </p:cNvPr>
          <p:cNvSpPr/>
          <p:nvPr/>
        </p:nvSpPr>
        <p:spPr>
          <a:xfrm>
            <a:off x="287280" y="287280"/>
            <a:ext cx="8423280" cy="1065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i="0" u="none" strike="noStrike" baseline="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Microsoft YaHei" pitchFamily="2"/>
                <a:cs typeface="Microsoft YaHei" pitchFamily="2"/>
              </a:rPr>
              <a:t>OCCLUSIONE E RICANALIZZAZIONE ARTERIA BASILARE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E92DB24A-45B7-4CD8-8600-DC9C0BB5F83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9445" t="22042" r="42516" b="40157"/>
          <a:stretch>
            <a:fillRect/>
          </a:stretch>
        </p:blipFill>
        <p:spPr>
          <a:xfrm>
            <a:off x="863639" y="1511279"/>
            <a:ext cx="4392720" cy="2592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FCF4A8BC-7DB1-495A-AB44-A9FE54FD223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65346" t="20997" r="8665" b="42252"/>
          <a:stretch>
            <a:fillRect/>
          </a:stretch>
        </p:blipFill>
        <p:spPr>
          <a:xfrm>
            <a:off x="5975280" y="1440000"/>
            <a:ext cx="2374920" cy="251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4A5FE8F6-7BB4-4E1F-AE5B-D6812EA5020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65346" t="59837" r="7874" b="1312"/>
          <a:stretch>
            <a:fillRect/>
          </a:stretch>
        </p:blipFill>
        <p:spPr>
          <a:xfrm>
            <a:off x="5975280" y="4176720"/>
            <a:ext cx="2382840" cy="2592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BA2F5826-B1ED-4B8E-AF91-2174B4A1A20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7882" t="63102" r="42268" b="3150"/>
          <a:stretch>
            <a:fillRect/>
          </a:stretch>
        </p:blipFill>
        <p:spPr>
          <a:xfrm rot="60000">
            <a:off x="806389" y="4344834"/>
            <a:ext cx="4557600" cy="23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59401D1F-AF19-44EC-B607-2A2859065D6A}"/>
              </a:ext>
            </a:extLst>
          </p:cNvPr>
          <p:cNvSpPr/>
          <p:nvPr/>
        </p:nvSpPr>
        <p:spPr>
          <a:xfrm>
            <a:off x="2751120" y="2376360"/>
            <a:ext cx="1337400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1" i="1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Spikes sistoloci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8DCF04-ED22-4603-ABCF-A8262CBE4FD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00" y="60480"/>
            <a:ext cx="8856000" cy="1556279"/>
          </a:xfrm>
        </p:spPr>
        <p:txBody>
          <a:bodyPr/>
          <a:lstStyle/>
          <a:p>
            <a:pPr lvl="0"/>
            <a:r>
              <a:rPr lang="it-IT" sz="3200" b="1">
                <a:solidFill>
                  <a:srgbClr val="800000"/>
                </a:solidFill>
                <a:latin typeface="Verdana" pitchFamily="34"/>
              </a:rPr>
              <a:t>ECOCOLORDOPPLER TRANSCRANICO:</a:t>
            </a:r>
            <a:br>
              <a:rPr lang="it-IT" sz="3200" b="1">
                <a:solidFill>
                  <a:srgbClr val="800000"/>
                </a:solidFill>
                <a:latin typeface="Verdana" pitchFamily="34"/>
              </a:rPr>
            </a:br>
            <a:r>
              <a:rPr lang="it-IT" sz="3200" b="1">
                <a:solidFill>
                  <a:srgbClr val="800000"/>
                </a:solidFill>
                <a:latin typeface="Verdana" pitchFamily="34"/>
              </a:rPr>
              <a:t>Circolo anteriore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CD49B10F-0643-4272-BFEF-3A78AFEAC72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45320" y="1800000"/>
            <a:ext cx="6430680" cy="456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E5BC26F-832A-4E2F-B32B-EC5930571EEF}"/>
              </a:ext>
            </a:extLst>
          </p:cNvPr>
          <p:cNvSpPr/>
          <p:nvPr/>
        </p:nvSpPr>
        <p:spPr>
          <a:xfrm>
            <a:off x="1345320" y="2556000"/>
            <a:ext cx="1534680" cy="7920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E5E459-D4D1-4948-90E1-744ADD415AC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0880" y="801360"/>
            <a:ext cx="7772400" cy="1143000"/>
          </a:xfrm>
        </p:spPr>
        <p:txBody>
          <a:bodyPr wrap="square">
            <a:noAutofit/>
          </a:bodyPr>
          <a:lstStyle/>
          <a:p>
            <a:pPr lvl="0"/>
            <a:r>
              <a:rPr lang="en-US" sz="2600" b="1" dirty="0">
                <a:solidFill>
                  <a:srgbClr val="800000"/>
                </a:solidFill>
                <a:latin typeface="Verdana" pitchFamily="34"/>
              </a:rPr>
              <a:t>CLASSIFICAZIONE SU BASE FISIOPATOLOGICA  DEI SOTTOTIPI DELL’ICTUS ISCHEMICO CRITERI DEL Trial of ORG 10172 in </a:t>
            </a:r>
            <a:r>
              <a:rPr lang="en-US" sz="2600" b="1" dirty="0" err="1">
                <a:solidFill>
                  <a:srgbClr val="800000"/>
                </a:solidFill>
                <a:latin typeface="Verdana" pitchFamily="34"/>
              </a:rPr>
              <a:t>AcuteStrokeTreatment</a:t>
            </a:r>
            <a:r>
              <a:rPr lang="en-US" sz="2600" b="1" dirty="0">
                <a:solidFill>
                  <a:srgbClr val="800000"/>
                </a:solidFill>
                <a:latin typeface="Verdana" pitchFamily="34"/>
              </a:rPr>
              <a:t> (TOAST), 1993</a:t>
            </a: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6A6396EE-2156-4B27-B6CB-AD0AB86AF892}"/>
              </a:ext>
            </a:extLst>
          </p:cNvPr>
          <p:cNvSpPr/>
          <p:nvPr/>
        </p:nvSpPr>
        <p:spPr>
          <a:xfrm>
            <a:off x="990719" y="3200400"/>
            <a:ext cx="6781680" cy="2684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Aterosclerosi dei vasi di grosso calibro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Cardioembolia (possibile/probabile)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Occlusione dei piccoli vasi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Ictus da cause diverse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Ictus da cause non determinate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421827-244C-4E90-BB85-64A273620A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00" y="60480"/>
            <a:ext cx="8856000" cy="1556279"/>
          </a:xfrm>
        </p:spPr>
        <p:txBody>
          <a:bodyPr/>
          <a:lstStyle/>
          <a:p>
            <a:pPr lvl="0"/>
            <a:r>
              <a:rPr lang="it-IT" sz="3200" b="1">
                <a:solidFill>
                  <a:srgbClr val="800000"/>
                </a:solidFill>
                <a:latin typeface="Verdana" pitchFamily="34"/>
              </a:rPr>
              <a:t>ECOCOLORDOPPLER TRANSCRANICO:</a:t>
            </a:r>
            <a:br>
              <a:rPr lang="it-IT" sz="3200" b="1">
                <a:solidFill>
                  <a:srgbClr val="800000"/>
                </a:solidFill>
                <a:latin typeface="Verdana" pitchFamily="34"/>
              </a:rPr>
            </a:br>
            <a:r>
              <a:rPr lang="it-IT" sz="3200" b="1">
                <a:solidFill>
                  <a:srgbClr val="800000"/>
                </a:solidFill>
                <a:latin typeface="Verdana" pitchFamily="34"/>
              </a:rPr>
              <a:t>Circolo posteriore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4ABFC7F6-8F1E-4D40-8822-50F4C9C9C90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54479" y="1616760"/>
            <a:ext cx="6056280" cy="492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E6D6AD-0BFA-46F5-BF54-AFA7AF13561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00" y="60840"/>
            <a:ext cx="8856000" cy="1556279"/>
          </a:xfrm>
        </p:spPr>
        <p:txBody>
          <a:bodyPr/>
          <a:lstStyle/>
          <a:p>
            <a:pPr lvl="0"/>
            <a:r>
              <a:rPr lang="it-IT" sz="3200" b="1">
                <a:solidFill>
                  <a:srgbClr val="800000"/>
                </a:solidFill>
                <a:latin typeface="Verdana" pitchFamily="34"/>
              </a:rPr>
              <a:t>ECOCOLORDOPPLER TRANSCRANICO:</a:t>
            </a:r>
            <a:br>
              <a:rPr lang="it-IT" sz="3200" b="1">
                <a:solidFill>
                  <a:srgbClr val="800000"/>
                </a:solidFill>
                <a:latin typeface="Verdana" pitchFamily="34"/>
              </a:rPr>
            </a:br>
            <a:r>
              <a:rPr lang="it-IT" sz="3200" b="1">
                <a:solidFill>
                  <a:srgbClr val="800000"/>
                </a:solidFill>
                <a:latin typeface="Verdana" pitchFamily="34"/>
              </a:rPr>
              <a:t>Stenosi arteria cerebrale media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4AC63EC-4AD0-42C6-A814-515E5AC6D4ED}"/>
              </a:ext>
            </a:extLst>
          </p:cNvPr>
          <p:cNvSpPr txBox="1"/>
          <p:nvPr/>
        </p:nvSpPr>
        <p:spPr>
          <a:xfrm>
            <a:off x="71999" y="2018170"/>
            <a:ext cx="4805279" cy="375698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701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Segoe UI" pitchFamily="2"/>
                <a:cs typeface="Tahoma" pitchFamily="2"/>
              </a:rPr>
              <a:t>Accelerazione segmentaria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701"/>
              </a:spcBef>
              <a:spcAft>
                <a:spcPts val="0"/>
              </a:spcAft>
              <a:buSzPct val="45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Segoe UI" pitchFamily="2"/>
                <a:cs typeface="Tahoma" pitchFamily="2"/>
              </a:rPr>
              <a:t>del flusso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701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Segoe UI" pitchFamily="2"/>
                <a:cs typeface="Tahoma" pitchFamily="2"/>
              </a:rPr>
              <a:t>Turbolenze del flusso nel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701"/>
              </a:spcBef>
              <a:spcAft>
                <a:spcPts val="0"/>
              </a:spcAft>
              <a:buSzPct val="45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Segoe UI" pitchFamily="2"/>
                <a:cs typeface="Tahoma" pitchFamily="2"/>
              </a:rPr>
              <a:t>punto di stenosi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701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Segoe UI" pitchFamily="2"/>
                <a:cs typeface="Tahoma" pitchFamily="2"/>
              </a:rPr>
              <a:t>Ridotta velocità a valle della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701"/>
              </a:spcBef>
              <a:spcAft>
                <a:spcPts val="0"/>
              </a:spcAft>
              <a:buSzPct val="45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Segoe UI" pitchFamily="2"/>
                <a:cs typeface="Tahoma" pitchFamily="2"/>
              </a:rPr>
              <a:t>stenosi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701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Segoe UI" pitchFamily="2"/>
                <a:cs typeface="Tahoma" pitchFamily="2"/>
              </a:rPr>
              <a:t>Visibile restringimento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6F1808CD-2482-4DE1-ABE0-98EED5503E2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31999" y="1844999"/>
            <a:ext cx="4805280" cy="341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DEB1C4DF-C0AB-4253-9598-2F7F425CEBA8}"/>
              </a:ext>
            </a:extLst>
          </p:cNvPr>
          <p:cNvSpPr/>
          <p:nvPr/>
        </p:nvSpPr>
        <p:spPr>
          <a:xfrm>
            <a:off x="4031999" y="2376000"/>
            <a:ext cx="1152000" cy="6480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5A036F-E0C1-4043-A255-4A887A79314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00" y="185760"/>
            <a:ext cx="8856000" cy="1068840"/>
          </a:xfrm>
        </p:spPr>
        <p:txBody>
          <a:bodyPr/>
          <a:lstStyle/>
          <a:p>
            <a:pPr lvl="0"/>
            <a:r>
              <a:rPr lang="it-IT" sz="3200" b="1">
                <a:solidFill>
                  <a:srgbClr val="800000"/>
                </a:solidFill>
                <a:latin typeface="Verdana" pitchFamily="34"/>
              </a:rPr>
              <a:t>ECOCOLORDOPPLER TRANSCRANICO:</a:t>
            </a:r>
            <a:br>
              <a:rPr lang="it-IT" sz="3200" b="1">
                <a:solidFill>
                  <a:srgbClr val="800000"/>
                </a:solidFill>
                <a:latin typeface="Verdana" pitchFamily="34"/>
              </a:rPr>
            </a:br>
            <a:r>
              <a:rPr lang="it-IT" sz="3200" b="1">
                <a:solidFill>
                  <a:srgbClr val="800000"/>
                </a:solidFill>
                <a:latin typeface="Verdana" pitchFamily="34"/>
              </a:rPr>
              <a:t>Aneurisma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DA1A52-ADBD-40E7-A4D7-FD71C1B4C1AD}"/>
              </a:ext>
            </a:extLst>
          </p:cNvPr>
          <p:cNvSpPr txBox="1"/>
          <p:nvPr/>
        </p:nvSpPr>
        <p:spPr>
          <a:xfrm>
            <a:off x="71999" y="782634"/>
            <a:ext cx="5719201" cy="5994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1134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b="0" i="0" u="none" strike="noStrike" baseline="0" dirty="0">
              <a:ln>
                <a:noFill/>
              </a:ln>
              <a:solidFill>
                <a:srgbClr val="000000"/>
              </a:solidFill>
              <a:latin typeface="Verdana" pitchFamily="34"/>
              <a:ea typeface="Segoe UI" pitchFamily="2"/>
              <a:cs typeface="Tahoma" pitchFamily="2"/>
            </a:endParaRP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Segoe UI" pitchFamily="2"/>
                <a:cs typeface="Tahoma" pitchFamily="2"/>
              </a:rPr>
              <a:t>Appendice colorata di un vaso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Al color-doppler è per metà rosso e per metà blu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Al power-doppler: lesione pulsante presente in sistole e 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che scompare in diastole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Al B-mode: zona </a:t>
            </a:r>
            <a:r>
              <a:rPr lang="it-IT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iperecogena</a:t>
            </a:r>
            <a:r>
              <a:rPr lang="it-IT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 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nei casi di aneurisma parzialmente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trombizzato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Diagnosi dipendente dal calibro 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(&gt;6 mm) e dalla sede della lesione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077119B-66C5-41B9-B042-BF76A6ABCF49}"/>
              </a:ext>
            </a:extLst>
          </p:cNvPr>
          <p:cNvGrpSpPr/>
          <p:nvPr/>
        </p:nvGrpSpPr>
        <p:grpSpPr>
          <a:xfrm>
            <a:off x="4338476" y="2358188"/>
            <a:ext cx="4589524" cy="3257811"/>
            <a:chOff x="3957840" y="2088000"/>
            <a:chExt cx="4970160" cy="3528000"/>
          </a:xfrm>
        </p:grpSpPr>
        <p:pic>
          <p:nvPicPr>
            <p:cNvPr id="4" name="">
              <a:extLst>
                <a:ext uri="{FF2B5EF4-FFF2-40B4-BE49-F238E27FC236}">
                  <a16:creationId xmlns:a16="http://schemas.microsoft.com/office/drawing/2014/main" id="{C4A3B586-266D-406F-9067-095621F7B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3957840" y="2088000"/>
              <a:ext cx="4970160" cy="352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11B8AA5-6875-4DDB-AD00-0322AAB99B00}"/>
                </a:ext>
              </a:extLst>
            </p:cNvPr>
            <p:cNvSpPr/>
            <p:nvPr/>
          </p:nvSpPr>
          <p:spPr>
            <a:xfrm>
              <a:off x="3957840" y="3096000"/>
              <a:ext cx="1010159" cy="4320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67A4E4-E796-4D5D-9C2C-EE6C88C3784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00" y="185760"/>
            <a:ext cx="8856000" cy="1068840"/>
          </a:xfrm>
        </p:spPr>
        <p:txBody>
          <a:bodyPr/>
          <a:lstStyle/>
          <a:p>
            <a:pPr lvl="0"/>
            <a:r>
              <a:rPr lang="it-IT" sz="3200" b="1">
                <a:solidFill>
                  <a:srgbClr val="800000"/>
                </a:solidFill>
                <a:latin typeface="Verdana" pitchFamily="34"/>
              </a:rPr>
              <a:t>ECOCOLORDOPPLER TRANSCRANICO:</a:t>
            </a:r>
            <a:br>
              <a:rPr lang="it-IT" sz="3200" b="1">
                <a:solidFill>
                  <a:srgbClr val="800000"/>
                </a:solidFill>
                <a:latin typeface="Verdana" pitchFamily="34"/>
              </a:rPr>
            </a:br>
            <a:r>
              <a:rPr lang="it-IT" sz="3200" b="1">
                <a:solidFill>
                  <a:srgbClr val="800000"/>
                </a:solidFill>
                <a:latin typeface="Verdana" pitchFamily="34"/>
              </a:rPr>
              <a:t>MAV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45DB73A-5B40-4196-827F-7D79001D72B5}"/>
              </a:ext>
            </a:extLst>
          </p:cNvPr>
          <p:cNvSpPr txBox="1"/>
          <p:nvPr/>
        </p:nvSpPr>
        <p:spPr>
          <a:xfrm>
            <a:off x="80210" y="1780225"/>
            <a:ext cx="4122720" cy="4779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Segoe UI" pitchFamily="2"/>
                <a:cs typeface="Tahoma" pitchFamily="2"/>
              </a:rPr>
              <a:t>Insieme anomalo di vasi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Segoe UI" pitchFamily="2"/>
                <a:cs typeface="Tahoma" pitchFamily="2"/>
              </a:rPr>
              <a:t>arteriosi e venosi.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Aumento VS e VD e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riduzione PI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Studio vasi </a:t>
            </a:r>
            <a:r>
              <a:rPr lang="it-IT" sz="20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affententi</a:t>
            </a:r>
            <a:r>
              <a:rPr lang="it-IT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 ed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efferenti al </a:t>
            </a:r>
            <a:r>
              <a:rPr lang="it-IT" sz="20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nidus</a:t>
            </a:r>
            <a:endParaRPr lang="it-IT" sz="2000" b="0" i="0" u="none" strike="noStrike" baseline="0" dirty="0">
              <a:ln>
                <a:noFill/>
              </a:ln>
              <a:solidFill>
                <a:srgbClr val="000000"/>
              </a:solidFill>
              <a:latin typeface="Verdana" pitchFamily="34"/>
              <a:ea typeface="Microsoft YaHei" pitchFamily="2"/>
              <a:cs typeface="Microsoft YaHei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La diagnosi dipende dalle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sede e dalle dimensioni della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MAV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73606597-977D-439D-ABFB-6AFCF465C51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22720" y="1988999"/>
            <a:ext cx="4805280" cy="341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35D409AC-84E9-4AC8-9BDB-AD531C97056C}"/>
              </a:ext>
            </a:extLst>
          </p:cNvPr>
          <p:cNvSpPr/>
          <p:nvPr/>
        </p:nvSpPr>
        <p:spPr>
          <a:xfrm>
            <a:off x="4122720" y="2520000"/>
            <a:ext cx="1133280" cy="5760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EA891121-95CC-40D4-9DA3-277431C54F24}"/>
              </a:ext>
            </a:extLst>
          </p:cNvPr>
          <p:cNvSpPr/>
          <p:nvPr/>
        </p:nvSpPr>
        <p:spPr>
          <a:xfrm>
            <a:off x="1296000" y="191160"/>
            <a:ext cx="6581519" cy="1068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800"/>
            </a:pPr>
            <a:r>
              <a:rPr lang="it-IT" sz="3200" b="1" i="0" u="none" strike="noStrike" baseline="0">
                <a:ln>
                  <a:noFill/>
                </a:ln>
                <a:solidFill>
                  <a:srgbClr val="800000"/>
                </a:solidFill>
                <a:latin typeface="Arial" pitchFamily="18"/>
                <a:ea typeface="Microsoft YaHei" pitchFamily="2"/>
                <a:cs typeface="Microsoft YaHei" pitchFamily="2"/>
              </a:rPr>
              <a:t>EMORRAGIA SUBARACNOIDEA: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800"/>
            </a:pPr>
            <a:r>
              <a:rPr lang="it-IT" sz="3200" b="1" i="0" u="none" strike="noStrike" baseline="0">
                <a:ln>
                  <a:noFill/>
                </a:ln>
                <a:solidFill>
                  <a:srgbClr val="800000"/>
                </a:solidFill>
                <a:latin typeface="Arial" pitchFamily="18"/>
                <a:ea typeface="Microsoft YaHei" pitchFamily="2"/>
                <a:cs typeface="Microsoft YaHei" pitchFamily="2"/>
              </a:rPr>
              <a:t>Vasospasmo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C12D7D-384E-4B1A-AA02-37A786A391D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r="43551"/>
          <a:stretch>
            <a:fillRect/>
          </a:stretch>
        </p:blipFill>
        <p:spPr>
          <a:xfrm>
            <a:off x="380880" y="1534680"/>
            <a:ext cx="4730759" cy="483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F805334A-F496-4C69-9E1E-9DE1889AB76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30800" y="1260000"/>
            <a:ext cx="3841200" cy="54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F766DD68-0C77-4BCB-8817-27D09EFB639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8268" t="14593" r="49827" b="8546"/>
          <a:stretch>
            <a:fillRect/>
          </a:stretch>
        </p:blipFill>
        <p:spPr>
          <a:xfrm>
            <a:off x="2015999" y="2736000"/>
            <a:ext cx="2664000" cy="388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4B649CA5-65E7-41B9-893A-EC4638F8E175}"/>
              </a:ext>
            </a:extLst>
          </p:cNvPr>
          <p:cNvSpPr/>
          <p:nvPr/>
        </p:nvSpPr>
        <p:spPr>
          <a:xfrm>
            <a:off x="-144000" y="216000"/>
            <a:ext cx="6983999" cy="125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800" b="1" i="0" u="none" strike="noStrike" baseline="0">
                <a:ln>
                  <a:noFill/>
                </a:ln>
                <a:solidFill>
                  <a:srgbClr val="800000"/>
                </a:solidFill>
                <a:latin typeface="Arial" pitchFamily="18"/>
                <a:ea typeface="Microsoft YaHei" pitchFamily="2"/>
                <a:cs typeface="Microsoft YaHei" pitchFamily="2"/>
              </a:rPr>
              <a:t>      </a:t>
            </a:r>
            <a:r>
              <a:rPr lang="it-IT" sz="2400" b="1" i="0" u="none" strike="noStrike" baseline="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Microsoft YaHei" pitchFamily="2"/>
                <a:cs typeface="Microsoft YaHei" pitchFamily="2"/>
              </a:rPr>
              <a:t>  RILEVAMENTO DI MICROEMBOLI CEREBRALI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400" b="1" i="0" u="none" strike="noStrike" baseline="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Microsoft YaHei" pitchFamily="2"/>
                <a:cs typeface="Microsoft YaHei" pitchFamily="2"/>
              </a:rPr>
              <a:t>CON DOPPLER TRANSCRANICO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4E1D5B22-BD31-44FB-86EA-C3C94A25EA64}"/>
              </a:ext>
            </a:extLst>
          </p:cNvPr>
          <p:cNvSpPr/>
          <p:nvPr/>
        </p:nvSpPr>
        <p:spPr>
          <a:xfrm>
            <a:off x="360000" y="1152000"/>
            <a:ext cx="6625079" cy="1440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900" b="0" i="0" u="none" strike="noStrike" baseline="0">
              <a:ln>
                <a:noFill/>
              </a:ln>
              <a:solidFill>
                <a:srgbClr val="000000"/>
              </a:solidFill>
              <a:latin typeface="Verdana" pitchFamily="34"/>
              <a:ea typeface="Microsoft YaHei" pitchFamily="2"/>
              <a:cs typeface="Microsoft YaHei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9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Transitori incrementi di intensità del segnale ultrasonografico inscritti nello spettro velocimetrico che vengono riconosciuti dal software come microemboli cerebrali</a:t>
            </a:r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E42BC7F6-6AA6-4EB6-88DF-90F512AE41B7}"/>
              </a:ext>
            </a:extLst>
          </p:cNvPr>
          <p:cNvSpPr/>
          <p:nvPr/>
        </p:nvSpPr>
        <p:spPr>
          <a:xfrm>
            <a:off x="554040" y="3527279"/>
            <a:ext cx="1355760" cy="720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Artefatto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E85DD982-D7D2-4719-826A-81D426D4E4A6}"/>
              </a:ext>
            </a:extLst>
          </p:cNvPr>
          <p:cNvSpPr/>
          <p:nvPr/>
        </p:nvSpPr>
        <p:spPr>
          <a:xfrm>
            <a:off x="216000" y="5688000"/>
            <a:ext cx="1728719" cy="728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000" b="0" i="0" u="none" strike="noStrike" baseline="0">
                <a:ln>
                  <a:noFill/>
                </a:ln>
                <a:solidFill>
                  <a:srgbClr val="800000"/>
                </a:solidFill>
                <a:latin typeface="Arial" pitchFamily="18"/>
                <a:ea typeface="Microsoft YaHei" pitchFamily="2"/>
                <a:cs typeface="Microsoft YaHei" pitchFamily="2"/>
              </a:rPr>
              <a:t>Microembolo</a:t>
            </a: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8EEF3CCB-3E4C-42D4-A399-FCC08482CB9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310360" y="4103640"/>
            <a:ext cx="3709800" cy="237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>
            <a:extLst>
              <a:ext uri="{FF2B5EF4-FFF2-40B4-BE49-F238E27FC236}">
                <a16:creationId xmlns:a16="http://schemas.microsoft.com/office/drawing/2014/main" id="{BC912D43-3952-4B2E-AB30-6E028DC8062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272360" y="142920"/>
            <a:ext cx="1720800" cy="3816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BE1D601-A897-4275-8BDF-71BF9BC18FDA}"/>
              </a:ext>
            </a:extLst>
          </p:cNvPr>
          <p:cNvSpPr txBox="1"/>
          <p:nvPr/>
        </p:nvSpPr>
        <p:spPr>
          <a:xfrm>
            <a:off x="1088280" y="2381039"/>
            <a:ext cx="7623720" cy="3522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342720" marR="0" lvl="0" indent="-34272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it-IT" sz="2600" b="0" i="0" u="none" strike="noStrike" baseline="0">
              <a:ln>
                <a:noFill/>
              </a:ln>
              <a:solidFill>
                <a:srgbClr val="000000"/>
              </a:solidFill>
              <a:latin typeface="Verdana" pitchFamily="34"/>
              <a:ea typeface="Microsoft YaHei" pitchFamily="2"/>
              <a:cs typeface="Microsoft YaHei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Durata &lt; 300  msec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Ampiezza &gt; 3-7 dB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Unidirezionalità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Suono tipico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Registrazione per 30’-60’</a:t>
            </a: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849ECC67-4F38-4987-8484-87462BD6074E}"/>
              </a:ext>
            </a:extLst>
          </p:cNvPr>
          <p:cNvSpPr/>
          <p:nvPr/>
        </p:nvSpPr>
        <p:spPr>
          <a:xfrm>
            <a:off x="144000" y="261720"/>
            <a:ext cx="8712000" cy="1556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800" b="1" i="0" u="none" strike="noStrike" baseline="0">
                <a:ln>
                  <a:noFill/>
                </a:ln>
                <a:solidFill>
                  <a:srgbClr val="800000"/>
                </a:solidFill>
                <a:latin typeface="Arial" pitchFamily="18"/>
                <a:ea typeface="Microsoft YaHei" pitchFamily="2"/>
                <a:cs typeface="Microsoft YaHei" pitchFamily="2"/>
              </a:rPr>
              <a:t>      </a:t>
            </a:r>
            <a:r>
              <a:rPr lang="it-IT" sz="2800" b="1" i="0" u="none" strike="noStrike" baseline="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Microsoft YaHei" pitchFamily="2"/>
                <a:cs typeface="Microsoft YaHei" pitchFamily="2"/>
              </a:rPr>
              <a:t>  </a:t>
            </a:r>
            <a:r>
              <a:rPr lang="it-IT" sz="3200" b="1" i="0" u="none" strike="noStrike" baseline="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Microsoft YaHei" pitchFamily="2"/>
                <a:cs typeface="Microsoft YaHei" pitchFamily="2"/>
              </a:rPr>
              <a:t>RILEVAMENTO DI MICROEMBOLI CEREBRALI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i="0" u="none" strike="noStrike" baseline="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Microsoft YaHei" pitchFamily="2"/>
                <a:cs typeface="Microsoft YaHei" pitchFamily="2"/>
              </a:rPr>
              <a:t>CON DOPPLER TRANSCRANICO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43FBF26B-52BF-4C56-BBFD-87F40341C23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2200" y="2835360"/>
            <a:ext cx="4421160" cy="35193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A3BFD938-E87E-47E1-BB7B-11FCEEBA8EDD}"/>
              </a:ext>
            </a:extLst>
          </p:cNvPr>
          <p:cNvSpPr/>
          <p:nvPr/>
        </p:nvSpPr>
        <p:spPr>
          <a:xfrm rot="10800000" flipV="1">
            <a:off x="322200" y="447840"/>
            <a:ext cx="8128080" cy="1922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4000" b="1" i="0" u="none" strike="noStrike" baseline="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Times New Roman" pitchFamily="18"/>
                <a:cs typeface="Times New Roman" pitchFamily="18"/>
              </a:rPr>
              <a:t>SUPPORTO PER MONITORAGGIO DOPPLER TRANSCRANICO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49EC8A98-BC3F-41AC-AAF4-FE44E83B1EA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02200" y="3554280"/>
            <a:ext cx="3816359" cy="2397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8D54E7C5-F7E6-4903-A551-665C93041A1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1095" t="1462" r="814" b="1474"/>
          <a:stretch>
            <a:fillRect/>
          </a:stretch>
        </p:blipFill>
        <p:spPr>
          <a:xfrm>
            <a:off x="144360" y="1440000"/>
            <a:ext cx="8928360" cy="47512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9831FBD5-BB72-4054-B40A-DEE7EDB839BF}"/>
              </a:ext>
            </a:extLst>
          </p:cNvPr>
          <p:cNvSpPr/>
          <p:nvPr/>
        </p:nvSpPr>
        <p:spPr>
          <a:xfrm>
            <a:off x="6535800" y="6423120"/>
            <a:ext cx="219708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11520" rIns="0" bIns="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1" u="none" strike="noStrike" baseline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Segoe UI" pitchFamily="2"/>
                <a:cs typeface="Segoe UI" pitchFamily="2"/>
              </a:rPr>
              <a:t>Alexandrov et al., 2000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D8690920-B19F-49D7-BF53-C588005EB990}"/>
              </a:ext>
            </a:extLst>
          </p:cNvPr>
          <p:cNvSpPr/>
          <p:nvPr/>
        </p:nvSpPr>
        <p:spPr>
          <a:xfrm>
            <a:off x="504719" y="203040"/>
            <a:ext cx="812160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11520" rIns="0" bIns="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400" b="1" i="0" u="none" strike="noStrike" baseline="0">
                <a:ln>
                  <a:noFill/>
                </a:ln>
                <a:solidFill>
                  <a:srgbClr val="FFFF00"/>
                </a:solidFill>
                <a:latin typeface="Arial" pitchFamily="18"/>
                <a:ea typeface="Segoe UI" pitchFamily="2"/>
                <a:cs typeface="Segoe UI" pitchFamily="2"/>
              </a:rPr>
              <a:t>   </a:t>
            </a:r>
            <a:r>
              <a:rPr lang="it-IT" sz="3200" b="1" i="0" u="none" strike="noStrike" baseline="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Segoe UI" pitchFamily="2"/>
                <a:cs typeface="Segoe UI" pitchFamily="2"/>
              </a:rPr>
              <a:t>MONITORAGGIO DEL TIBI SCORE</a:t>
            </a:r>
          </a:p>
          <a:p>
            <a:pPr marL="0" marR="0" lvl="0" indent="0" algn="ctr" rtl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i="0" u="none" strike="noStrike" baseline="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Segoe UI" pitchFamily="2"/>
                <a:cs typeface="Segoe UI" pitchFamily="2"/>
              </a:rPr>
              <a:t>DURANTE TROMBOLISI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59EB9148-765F-4F28-9B08-CF1ECC246C3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0920" y="990719"/>
            <a:ext cx="8634240" cy="55483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0B1F219D-22FA-4DAE-AB67-C5DA821F5B9A}"/>
              </a:ext>
            </a:extLst>
          </p:cNvPr>
          <p:cNvSpPr/>
          <p:nvPr/>
        </p:nvSpPr>
        <p:spPr>
          <a:xfrm>
            <a:off x="6697800" y="6492960"/>
            <a:ext cx="201456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11520" rIns="0" bIns="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1" u="none" strike="noStrike" baseline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Segoe UI" pitchFamily="2"/>
                <a:cs typeface="Segoe UI" pitchFamily="2"/>
              </a:rPr>
              <a:t>Demchuk et al., 2001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BF00FF3C-A11E-4E21-86BE-79D2C9D10F42}"/>
              </a:ext>
            </a:extLst>
          </p:cNvPr>
          <p:cNvSpPr/>
          <p:nvPr/>
        </p:nvSpPr>
        <p:spPr>
          <a:xfrm>
            <a:off x="781559" y="187920"/>
            <a:ext cx="7318440" cy="315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11520" rIns="0" bIns="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400" b="1" i="0" u="none" strike="noStrike" baseline="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Segoe UI" pitchFamily="2"/>
                <a:cs typeface="Segoe UI" pitchFamily="2"/>
              </a:rPr>
              <a:t>TIBI SCORE</a:t>
            </a:r>
          </a:p>
          <a:p>
            <a:pPr marL="0" marR="0" lvl="0" indent="0" algn="l" rtl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400" b="1" i="0" u="none" strike="noStrike" baseline="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Segoe UI" pitchFamily="2"/>
                <a:cs typeface="Segoe UI" pitchFamily="2"/>
              </a:rPr>
              <a:t>(THROMBOLYSIS IN BRAIN INFARCTION)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7DE53A-8D6D-4EEC-8E9D-1C093B0D54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it-IT" sz="3200" b="1">
                <a:solidFill>
                  <a:srgbClr val="800000"/>
                </a:solidFill>
                <a:latin typeface="Verdana" pitchFamily="34"/>
              </a:rPr>
              <a:t>NEUROSONOLOGIA - Vantaggi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BA4CE6D-49FA-4F4B-B0A2-C05495025735}"/>
              </a:ext>
            </a:extLst>
          </p:cNvPr>
          <p:cNvSpPr txBox="1"/>
          <p:nvPr/>
        </p:nvSpPr>
        <p:spPr>
          <a:xfrm>
            <a:off x="360000" y="1296000"/>
            <a:ext cx="8953560" cy="5439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7200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72000" algn="l"/>
                <a:tab pos="520919" algn="l"/>
                <a:tab pos="970199" algn="l"/>
                <a:tab pos="1419480" algn="l"/>
                <a:tab pos="1868760" algn="l"/>
                <a:tab pos="2318040" algn="l"/>
                <a:tab pos="2767320" algn="l"/>
                <a:tab pos="3216600" algn="l"/>
                <a:tab pos="3665880" algn="l"/>
                <a:tab pos="4115159" algn="l"/>
                <a:tab pos="4564440" algn="l"/>
                <a:tab pos="5013719" algn="l"/>
                <a:tab pos="5463000" algn="l"/>
                <a:tab pos="5912280" algn="l"/>
                <a:tab pos="6361560" algn="l"/>
                <a:tab pos="6810840" algn="l"/>
                <a:tab pos="7260120" algn="l"/>
                <a:tab pos="7709400" algn="l"/>
                <a:tab pos="8158679" algn="l"/>
                <a:tab pos="8607960" algn="l"/>
                <a:tab pos="9057240" algn="l"/>
              </a:tabLst>
            </a:pPr>
            <a:r>
              <a:rPr lang="it-IT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Segoe UI" pitchFamily="2"/>
                <a:cs typeface="Tahoma" pitchFamily="2"/>
              </a:rPr>
              <a:t>Non invasivo</a:t>
            </a:r>
          </a:p>
          <a:p>
            <a:pPr marL="7200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72000" algn="l"/>
                <a:tab pos="520919" algn="l"/>
                <a:tab pos="970199" algn="l"/>
                <a:tab pos="1419480" algn="l"/>
                <a:tab pos="1868760" algn="l"/>
                <a:tab pos="2318040" algn="l"/>
                <a:tab pos="2767320" algn="l"/>
                <a:tab pos="3216600" algn="l"/>
                <a:tab pos="3665880" algn="l"/>
                <a:tab pos="4115159" algn="l"/>
                <a:tab pos="4564440" algn="l"/>
                <a:tab pos="5013719" algn="l"/>
                <a:tab pos="5463000" algn="l"/>
                <a:tab pos="5912280" algn="l"/>
                <a:tab pos="6361560" algn="l"/>
                <a:tab pos="6810840" algn="l"/>
                <a:tab pos="7260120" algn="l"/>
                <a:tab pos="7709400" algn="l"/>
                <a:tab pos="8158679" algn="l"/>
                <a:tab pos="8607960" algn="l"/>
                <a:tab pos="9057240" algn="l"/>
              </a:tabLst>
            </a:pPr>
            <a:r>
              <a:rPr lang="it-IT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Sicuro, senza rischi per il paziente</a:t>
            </a:r>
          </a:p>
          <a:p>
            <a:pPr marL="7200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72000" algn="l"/>
                <a:tab pos="520919" algn="l"/>
                <a:tab pos="970199" algn="l"/>
                <a:tab pos="1419480" algn="l"/>
                <a:tab pos="1868760" algn="l"/>
                <a:tab pos="2318040" algn="l"/>
                <a:tab pos="2767320" algn="l"/>
                <a:tab pos="3216600" algn="l"/>
                <a:tab pos="3665880" algn="l"/>
                <a:tab pos="4115159" algn="l"/>
                <a:tab pos="4564440" algn="l"/>
                <a:tab pos="5013719" algn="l"/>
                <a:tab pos="5463000" algn="l"/>
                <a:tab pos="5912280" algn="l"/>
                <a:tab pos="6361560" algn="l"/>
                <a:tab pos="6810840" algn="l"/>
                <a:tab pos="7260120" algn="l"/>
                <a:tab pos="7709400" algn="l"/>
                <a:tab pos="8158679" algn="l"/>
                <a:tab pos="8607960" algn="l"/>
                <a:tab pos="9057240" algn="l"/>
              </a:tabLst>
            </a:pPr>
            <a:r>
              <a:rPr lang="it-IT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Ripetibile</a:t>
            </a:r>
          </a:p>
          <a:p>
            <a:pPr marL="7200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72000" algn="l"/>
                <a:tab pos="520919" algn="l"/>
                <a:tab pos="970199" algn="l"/>
                <a:tab pos="1419480" algn="l"/>
                <a:tab pos="1868760" algn="l"/>
                <a:tab pos="2318040" algn="l"/>
                <a:tab pos="2767320" algn="l"/>
                <a:tab pos="3216600" algn="l"/>
                <a:tab pos="3665880" algn="l"/>
                <a:tab pos="4115159" algn="l"/>
                <a:tab pos="4564440" algn="l"/>
                <a:tab pos="5013719" algn="l"/>
                <a:tab pos="5463000" algn="l"/>
                <a:tab pos="5912280" algn="l"/>
                <a:tab pos="6361560" algn="l"/>
                <a:tab pos="6810840" algn="l"/>
                <a:tab pos="7260120" algn="l"/>
                <a:tab pos="7709400" algn="l"/>
                <a:tab pos="8158679" algn="l"/>
                <a:tab pos="8607960" algn="l"/>
                <a:tab pos="9057240" algn="l"/>
              </a:tabLst>
            </a:pPr>
            <a:r>
              <a:rPr lang="it-IT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Rapido</a:t>
            </a:r>
          </a:p>
          <a:p>
            <a:pPr marL="7200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72000" algn="l"/>
                <a:tab pos="520919" algn="l"/>
                <a:tab pos="970199" algn="l"/>
                <a:tab pos="1419480" algn="l"/>
                <a:tab pos="1868760" algn="l"/>
                <a:tab pos="2318040" algn="l"/>
                <a:tab pos="2767320" algn="l"/>
                <a:tab pos="3216600" algn="l"/>
                <a:tab pos="3665880" algn="l"/>
                <a:tab pos="4115159" algn="l"/>
                <a:tab pos="4564440" algn="l"/>
                <a:tab pos="5013719" algn="l"/>
                <a:tab pos="5463000" algn="l"/>
                <a:tab pos="5912280" algn="l"/>
                <a:tab pos="6361560" algn="l"/>
                <a:tab pos="6810840" algn="l"/>
                <a:tab pos="7260120" algn="l"/>
                <a:tab pos="7709400" algn="l"/>
                <a:tab pos="8158679" algn="l"/>
                <a:tab pos="8607960" algn="l"/>
                <a:tab pos="9057240" algn="l"/>
              </a:tabLst>
            </a:pPr>
            <a:r>
              <a:rPr lang="it-IT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Economico</a:t>
            </a:r>
          </a:p>
          <a:p>
            <a:pPr marL="7200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72000" algn="l"/>
                <a:tab pos="520919" algn="l"/>
                <a:tab pos="970199" algn="l"/>
                <a:tab pos="1419480" algn="l"/>
                <a:tab pos="1868760" algn="l"/>
                <a:tab pos="2318040" algn="l"/>
                <a:tab pos="2767320" algn="l"/>
                <a:tab pos="3216600" algn="l"/>
                <a:tab pos="3665880" algn="l"/>
                <a:tab pos="4115159" algn="l"/>
                <a:tab pos="4564440" algn="l"/>
                <a:tab pos="5013719" algn="l"/>
                <a:tab pos="5463000" algn="l"/>
                <a:tab pos="5912280" algn="l"/>
                <a:tab pos="6361560" algn="l"/>
                <a:tab pos="6810840" algn="l"/>
                <a:tab pos="7260120" algn="l"/>
                <a:tab pos="7709400" algn="l"/>
                <a:tab pos="8158679" algn="l"/>
                <a:tab pos="8607960" algn="l"/>
                <a:tab pos="9057240" algn="l"/>
              </a:tabLst>
            </a:pPr>
            <a:r>
              <a:rPr lang="it-IT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Eseguibile al letto del paziente</a:t>
            </a:r>
          </a:p>
          <a:p>
            <a:pPr marL="7200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72000" algn="l"/>
                <a:tab pos="520919" algn="l"/>
                <a:tab pos="970199" algn="l"/>
                <a:tab pos="1419480" algn="l"/>
                <a:tab pos="1868760" algn="l"/>
                <a:tab pos="2318040" algn="l"/>
                <a:tab pos="2767320" algn="l"/>
                <a:tab pos="3216600" algn="l"/>
                <a:tab pos="3665880" algn="l"/>
                <a:tab pos="4115159" algn="l"/>
                <a:tab pos="4564440" algn="l"/>
                <a:tab pos="5013719" algn="l"/>
                <a:tab pos="5463000" algn="l"/>
                <a:tab pos="5912280" algn="l"/>
                <a:tab pos="6361560" algn="l"/>
                <a:tab pos="6810840" algn="l"/>
                <a:tab pos="7260120" algn="l"/>
                <a:tab pos="7709400" algn="l"/>
                <a:tab pos="8158679" algn="l"/>
                <a:tab pos="8607960" algn="l"/>
                <a:tab pos="9057240" algn="l"/>
              </a:tabLst>
            </a:pPr>
            <a:r>
              <a:rPr lang="it-IT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Non necessita di collaborazione del paziente</a:t>
            </a:r>
          </a:p>
          <a:p>
            <a:pPr marL="7200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72000" algn="l"/>
                <a:tab pos="520919" algn="l"/>
                <a:tab pos="970199" algn="l"/>
                <a:tab pos="1419480" algn="l"/>
                <a:tab pos="1868760" algn="l"/>
                <a:tab pos="2318040" algn="l"/>
                <a:tab pos="2767320" algn="l"/>
                <a:tab pos="3216600" algn="l"/>
                <a:tab pos="3665880" algn="l"/>
                <a:tab pos="4115159" algn="l"/>
                <a:tab pos="4564440" algn="l"/>
                <a:tab pos="5013719" algn="l"/>
                <a:tab pos="5463000" algn="l"/>
                <a:tab pos="5912280" algn="l"/>
                <a:tab pos="6361560" algn="l"/>
                <a:tab pos="6810840" algn="l"/>
                <a:tab pos="7260120" algn="l"/>
                <a:tab pos="7709400" algn="l"/>
                <a:tab pos="8158679" algn="l"/>
                <a:tab pos="8607960" algn="l"/>
                <a:tab pos="9057240" algn="l"/>
              </a:tabLst>
            </a:pPr>
            <a:r>
              <a:rPr lang="it-IT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Affidabile (buona sensibilità e specificità)</a:t>
            </a:r>
          </a:p>
          <a:p>
            <a:pPr marL="7200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72000" algn="l"/>
                <a:tab pos="520919" algn="l"/>
                <a:tab pos="970199" algn="l"/>
                <a:tab pos="1419480" algn="l"/>
                <a:tab pos="1868760" algn="l"/>
                <a:tab pos="2318040" algn="l"/>
                <a:tab pos="2767320" algn="l"/>
                <a:tab pos="3216600" algn="l"/>
                <a:tab pos="3665880" algn="l"/>
                <a:tab pos="4115159" algn="l"/>
                <a:tab pos="4564440" algn="l"/>
                <a:tab pos="5013719" algn="l"/>
                <a:tab pos="5463000" algn="l"/>
                <a:tab pos="5912280" algn="l"/>
                <a:tab pos="6361560" algn="l"/>
                <a:tab pos="6810840" algn="l"/>
                <a:tab pos="7260120" algn="l"/>
                <a:tab pos="7709400" algn="l"/>
                <a:tab pos="8158679" algn="l"/>
                <a:tab pos="8607960" algn="l"/>
                <a:tab pos="9057240" algn="l"/>
              </a:tabLst>
            </a:pPr>
            <a:r>
              <a:rPr lang="it-IT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Fornisce i risultati in tempo reale</a:t>
            </a:r>
          </a:p>
          <a:p>
            <a:pPr marL="7200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72000" algn="l"/>
                <a:tab pos="520919" algn="l"/>
                <a:tab pos="970199" algn="l"/>
                <a:tab pos="1419480" algn="l"/>
                <a:tab pos="1868760" algn="l"/>
                <a:tab pos="2318040" algn="l"/>
                <a:tab pos="2767320" algn="l"/>
                <a:tab pos="3216600" algn="l"/>
                <a:tab pos="3665880" algn="l"/>
                <a:tab pos="4115159" algn="l"/>
                <a:tab pos="4564440" algn="l"/>
                <a:tab pos="5013719" algn="l"/>
                <a:tab pos="5463000" algn="l"/>
                <a:tab pos="5912280" algn="l"/>
                <a:tab pos="6361560" algn="l"/>
                <a:tab pos="6810840" algn="l"/>
                <a:tab pos="7260120" algn="l"/>
                <a:tab pos="7709400" algn="l"/>
                <a:tab pos="8158679" algn="l"/>
                <a:tab pos="8607960" algn="l"/>
                <a:tab pos="9057240" algn="l"/>
              </a:tabLst>
            </a:pPr>
            <a:r>
              <a:rPr lang="it-IT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Segue un evento patologico nella sua dinamicità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09D250-70A7-4DFE-B5AD-9482F19AED8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it-IT" sz="3600" b="1">
                <a:solidFill>
                  <a:srgbClr val="800000"/>
                </a:solidFill>
                <a:latin typeface="Verdana" pitchFamily="34"/>
              </a:rPr>
              <a:t>SONOTROMBOLISI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F9619BC-BE74-4299-AB8C-1E2594B0B4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7600" y="1655999"/>
            <a:ext cx="7772400" cy="4114800"/>
          </a:xfrm>
          <a:ln cap="sq">
            <a:noFill/>
          </a:ln>
        </p:spPr>
        <p:txBody>
          <a:bodyPr wrap="square" lIns="90000" tIns="46800" rIns="90000" bIns="46800"/>
          <a:lstStyle/>
          <a:p>
            <a:pPr marL="0" lvl="0" indent="0">
              <a:spcBef>
                <a:spcPts val="697"/>
              </a:spcBef>
              <a:buSzPct val="45000"/>
              <a:buFont typeface="StarSymbol"/>
              <a:buChar char="●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2600">
                <a:solidFill>
                  <a:srgbClr val="000000"/>
                </a:solidFill>
                <a:latin typeface="Verdana" pitchFamily="34"/>
              </a:rPr>
              <a:t>Doppler continuo aumenta la ricanalizzazione indotta da </a:t>
            </a:r>
            <a:r>
              <a:rPr lang="it-IT" sz="2600" dirty="0" err="1">
                <a:solidFill>
                  <a:srgbClr val="000000"/>
                </a:solidFill>
                <a:latin typeface="Verdana" pitchFamily="34"/>
              </a:rPr>
              <a:t>rTPA</a:t>
            </a:r>
            <a:endParaRPr lang="it-IT" sz="2600" dirty="0">
              <a:solidFill>
                <a:srgbClr val="000000"/>
              </a:solidFill>
              <a:latin typeface="Verdana" pitchFamily="34"/>
            </a:endParaRPr>
          </a:p>
          <a:p>
            <a:pPr marL="0" lvl="0" indent="0">
              <a:spcBef>
                <a:spcPts val="697"/>
              </a:spcBef>
              <a:buSzPct val="45000"/>
              <a:buFont typeface="StarSymbol"/>
              <a:buChar char="●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2600" dirty="0">
                <a:solidFill>
                  <a:srgbClr val="000000"/>
                </a:solidFill>
                <a:latin typeface="Verdana" pitchFamily="34"/>
              </a:rPr>
              <a:t>Aumenta il legame di </a:t>
            </a:r>
            <a:r>
              <a:rPr lang="it-IT" sz="2600" dirty="0" err="1">
                <a:solidFill>
                  <a:srgbClr val="000000"/>
                </a:solidFill>
                <a:latin typeface="Verdana" pitchFamily="34"/>
              </a:rPr>
              <a:t>rTPA</a:t>
            </a:r>
            <a:r>
              <a:rPr lang="it-IT" sz="2600" dirty="0">
                <a:solidFill>
                  <a:srgbClr val="000000"/>
                </a:solidFill>
                <a:latin typeface="Verdana" pitchFamily="34"/>
              </a:rPr>
              <a:t> con la fibrina</a:t>
            </a:r>
          </a:p>
          <a:p>
            <a:pPr marL="0" lvl="0" indent="0">
              <a:spcBef>
                <a:spcPts val="697"/>
              </a:spcBef>
              <a:buSzPct val="45000"/>
              <a:buFont typeface="StarSymbol"/>
              <a:buChar char="●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2600" dirty="0">
                <a:solidFill>
                  <a:srgbClr val="000000"/>
                </a:solidFill>
                <a:latin typeface="Verdana" pitchFamily="34"/>
              </a:rPr>
              <a:t>Aumenta il trasporto del farmaco</a:t>
            </a:r>
          </a:p>
          <a:p>
            <a:pPr marL="0" lvl="0" indent="0">
              <a:spcBef>
                <a:spcPts val="697"/>
              </a:spcBef>
              <a:buSzPct val="45000"/>
              <a:buFont typeface="StarSymbol"/>
              <a:buChar char="●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2600" dirty="0">
                <a:solidFill>
                  <a:srgbClr val="000000"/>
                </a:solidFill>
                <a:latin typeface="Verdana" pitchFamily="34"/>
              </a:rPr>
              <a:t>Provoca una alterazione reversibile della struttura della fibrina</a:t>
            </a:r>
          </a:p>
          <a:p>
            <a:pPr marL="0" lvl="0" indent="0">
              <a:spcBef>
                <a:spcPts val="697"/>
              </a:spcBef>
              <a:buSzPct val="45000"/>
              <a:buFont typeface="StarSymbol"/>
              <a:buChar char="●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2600" dirty="0">
                <a:solidFill>
                  <a:srgbClr val="000000"/>
                </a:solidFill>
                <a:latin typeface="Verdana" pitchFamily="34"/>
              </a:rPr>
              <a:t>L’effetto aumenta con il mdc (cavitazione acustica delle </a:t>
            </a:r>
            <a:r>
              <a:rPr lang="it-IT" sz="2600" dirty="0" err="1">
                <a:solidFill>
                  <a:srgbClr val="000000"/>
                </a:solidFill>
                <a:latin typeface="Verdana" pitchFamily="34"/>
              </a:rPr>
              <a:t>microbolle</a:t>
            </a:r>
            <a:r>
              <a:rPr lang="it-IT" sz="2600" dirty="0">
                <a:solidFill>
                  <a:srgbClr val="000000"/>
                </a:solidFill>
                <a:latin typeface="Verdana" pitchFamily="34"/>
              </a:rPr>
              <a:t>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F38F10FA-F2A2-43D4-B177-911E92CD238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0920" y="868319"/>
            <a:ext cx="8501040" cy="58276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F48F075B-345E-4E36-AC83-698BBDA3CB62}"/>
              </a:ext>
            </a:extLst>
          </p:cNvPr>
          <p:cNvSpPr/>
          <p:nvPr/>
        </p:nvSpPr>
        <p:spPr>
          <a:xfrm>
            <a:off x="503999" y="228960"/>
            <a:ext cx="504360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600" b="1" i="0" u="none" strike="noStrike" baseline="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Microsoft YaHei" pitchFamily="2"/>
                <a:cs typeface="Microsoft YaHei" pitchFamily="2"/>
              </a:rPr>
              <a:t>SONOTROMBOLISI: PERCHE’ FUNZIONA? - 1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C0C568DB-BB77-42DF-B2C2-0743D1C191C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38400" y="631800"/>
            <a:ext cx="4989600" cy="220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2349B90C-D113-48C3-B8C2-88801392B2D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138400" y="2816280"/>
            <a:ext cx="4997520" cy="207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B09249A0-F3F1-4C86-9FA3-B5F0B09727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124000" y="4897440"/>
            <a:ext cx="5004000" cy="18907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D867C3CF-4622-44EA-A5BD-FE178AE9C449}"/>
              </a:ext>
            </a:extLst>
          </p:cNvPr>
          <p:cNvSpPr/>
          <p:nvPr/>
        </p:nvSpPr>
        <p:spPr>
          <a:xfrm>
            <a:off x="581760" y="162360"/>
            <a:ext cx="504360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600" b="1" i="0" u="none" strike="noStrike" baseline="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Microsoft YaHei" pitchFamily="2"/>
                <a:cs typeface="Microsoft YaHei" pitchFamily="2"/>
              </a:rPr>
              <a:t>SONOTROMBOLISI: PERCHE’ FUNZIONA? - 2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96F0562E-94B7-4C12-B401-038E106D1B9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3840" y="34920"/>
            <a:ext cx="8896320" cy="154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BDBE35E4-6F99-4B54-9F44-51DB26690C4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6560" y="1584360"/>
            <a:ext cx="8101080" cy="47959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91F1E62D-1985-45D4-880D-EA5747E7FCFD}"/>
              </a:ext>
            </a:extLst>
          </p:cNvPr>
          <p:cNvSpPr/>
          <p:nvPr/>
        </p:nvSpPr>
        <p:spPr>
          <a:xfrm>
            <a:off x="6551640" y="6408720"/>
            <a:ext cx="1963800" cy="7365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1" u="none" strike="noStrike" baseline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Molina et al., 2006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F9FEFE-0DBB-47DF-AC3F-C66EAE9BD0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6839" y="272520"/>
            <a:ext cx="8224920" cy="1140120"/>
          </a:xfrm>
        </p:spPr>
        <p:txBody>
          <a:bodyPr wrap="square">
            <a:noAutofit/>
          </a:bodyPr>
          <a:lstStyle/>
          <a:p>
            <a:pPr lvl="0"/>
            <a:r>
              <a:rPr lang="it-IT" sz="2800" b="1">
                <a:solidFill>
                  <a:srgbClr val="800000"/>
                </a:solidFill>
                <a:latin typeface="Verdana" pitchFamily="34"/>
              </a:rPr>
              <a:t>METODICHE PER L'ACCERTAMENTO DEL FLUSSO CEREBRALE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3B82578-78CF-4C82-9286-6B62F9D63F9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6839" y="1604880"/>
            <a:ext cx="8224920" cy="4748400"/>
          </a:xfrm>
        </p:spPr>
        <p:txBody>
          <a:bodyPr wrap="square" tIns="0"/>
          <a:lstStyle/>
          <a:p>
            <a:pPr marL="0" lvl="0" indent="0">
              <a:spcBef>
                <a:spcPts val="0"/>
              </a:spcBef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1800" i="1">
                <a:solidFill>
                  <a:srgbClr val="000000"/>
                </a:solidFill>
                <a:latin typeface="Verdana" pitchFamily="34"/>
              </a:rPr>
              <a:t>Le indagini strumentali volte ad accertare l'assenza di flusso cerebrale devono essere  indicate e fatte eseguire dal rianimatore nella fase della diagnosi di morte nell'ambito dell'iter diagnostico-terapeutico globale definito dalla legge</a:t>
            </a:r>
          </a:p>
          <a:p>
            <a:pPr marL="0" lvl="0" indent="0">
              <a:spcBef>
                <a:spcPts val="0"/>
              </a:spcBef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endParaRPr lang="it-IT" sz="1800" i="1">
              <a:solidFill>
                <a:srgbClr val="000000"/>
              </a:solidFill>
              <a:latin typeface="Verdana" pitchFamily="34"/>
            </a:endParaRPr>
          </a:p>
          <a:p>
            <a:pPr marL="0" lvl="0" indent="0">
              <a:spcBef>
                <a:spcPts val="0"/>
              </a:spcBef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1800">
                <a:solidFill>
                  <a:srgbClr val="000000"/>
                </a:solidFill>
                <a:latin typeface="Verdana" pitchFamily="34"/>
              </a:rPr>
              <a:t>Per l'esecuzione di tali indagini si configura lo stato di necessità (articolo 54 del Codice Penale) in virtù del quale si deve agire in assenza del consenso del paziente: in queste condizioni il consenso acquisito dai congiunti di soggetti maggiorenni non ha alcun valore legale, il che non esime i medici dall'informare i medesimi in maniera esaustiva. Nei soggetti minorenni il consenso sarà acquisito dai genitori o da chi ne esercita la patria potestà.</a:t>
            </a:r>
          </a:p>
          <a:p>
            <a:pPr marL="0" lvl="0" indent="0">
              <a:spcBef>
                <a:spcPts val="0"/>
              </a:spcBef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endParaRPr lang="it-IT" sz="1800">
              <a:solidFill>
                <a:srgbClr val="000000"/>
              </a:solidFill>
              <a:latin typeface="Verdana" pitchFamily="34"/>
            </a:endParaRPr>
          </a:p>
          <a:p>
            <a:pPr marL="0" lvl="0" indent="0">
              <a:spcBef>
                <a:spcPts val="0"/>
              </a:spcBef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1800" i="1">
                <a:solidFill>
                  <a:srgbClr val="000000"/>
                </a:solidFill>
                <a:latin typeface="Verdana" pitchFamily="34"/>
              </a:rPr>
              <a:t>Tra le metodiche attualmente disponibili per l'accertamento del flusso ematico cerebrale sono ammesse e raccomandate </a:t>
            </a:r>
            <a:r>
              <a:rPr lang="it-IT" sz="1800" i="1">
                <a:solidFill>
                  <a:srgbClr val="800000"/>
                </a:solidFill>
                <a:latin typeface="Verdana" pitchFamily="34"/>
              </a:rPr>
              <a:t>L'Angiografia cerebrale, la Scintigrafia cerebrale e il Doppler Transcranico (TCD).</a:t>
            </a:r>
          </a:p>
          <a:p>
            <a:pPr marL="0" lvl="0" indent="0">
              <a:spcBef>
                <a:spcPts val="0"/>
              </a:spcBef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endParaRPr lang="it-IT" sz="1800" i="1">
              <a:solidFill>
                <a:srgbClr val="800000"/>
              </a:solidFill>
              <a:latin typeface="Verdana" pitchFamily="34"/>
            </a:endParaRPr>
          </a:p>
          <a:p>
            <a:pPr marL="0" lvl="0" indent="0">
              <a:spcBef>
                <a:spcPts val="0"/>
              </a:spcBef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endParaRPr lang="it-IT" sz="1800" i="1">
              <a:solidFill>
                <a:srgbClr val="800000"/>
              </a:solidFill>
              <a:latin typeface="Verdana" pitchFamily="34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A0890054-B3F9-495E-8B5A-9F2D350457D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40200" y="2593800"/>
            <a:ext cx="2232000" cy="21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F9CD0254-1C11-44FA-9AEF-0FBF4184AE0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295720" y="114480"/>
            <a:ext cx="390600" cy="722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5D21E736-3093-4D23-98DB-9BDE6B6164E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513080" y="501480"/>
            <a:ext cx="1255680" cy="72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11138F29-2A51-4B64-8065-D692046266D6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874280" y="501480"/>
            <a:ext cx="404640" cy="7225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50A569ED-5859-4207-B610-4A379B499A60}"/>
              </a:ext>
            </a:extLst>
          </p:cNvPr>
          <p:cNvSpPr/>
          <p:nvPr/>
        </p:nvSpPr>
        <p:spPr>
          <a:xfrm>
            <a:off x="792360" y="127080"/>
            <a:ext cx="7415280" cy="863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12600" rIns="0" bIns="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600" b="1" i="0" u="none" strike="noStrike" baseline="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Segoe UI" pitchFamily="2"/>
                <a:cs typeface="Segoe UI" pitchFamily="2"/>
              </a:rPr>
              <a:t>Art. 3– Accertamento della morte nei soggetti</a:t>
            </a:r>
          </a:p>
          <a:p>
            <a:pPr marL="0" marR="0" lvl="0" indent="0" algn="ctr" rtl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600" b="1" i="0" u="none" strike="noStrike" baseline="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Segoe UI" pitchFamily="2"/>
                <a:cs typeface="Segoe UI" pitchFamily="2"/>
              </a:rPr>
              <a:t>affetti da lesioni encefaliche e sottoposti</a:t>
            </a:r>
          </a:p>
          <a:p>
            <a:pPr marL="0" marR="0" lvl="0" indent="0" algn="ctr" rtl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600" b="1" i="0" u="none" strike="noStrike" baseline="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Segoe UI" pitchFamily="2"/>
                <a:cs typeface="Segoe UI" pitchFamily="2"/>
              </a:rPr>
              <a:t>a trattamento rianimatorio  </a:t>
            </a:r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A71AF404-8E2D-4514-BACA-580A7D33DEE6}"/>
              </a:ext>
            </a:extLst>
          </p:cNvPr>
          <p:cNvSpPr/>
          <p:nvPr/>
        </p:nvSpPr>
        <p:spPr>
          <a:xfrm>
            <a:off x="1671839" y="809640"/>
            <a:ext cx="254160" cy="363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12600" rIns="0" bIns="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egoe UI" pitchFamily="2"/>
                <a:cs typeface="Segoe UI" pitchFamily="2"/>
              </a:rPr>
              <a:t> </a:t>
            </a: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DD533EAE-C845-4283-BE38-2E90E57D3E20}"/>
              </a:ext>
            </a:extLst>
          </p:cNvPr>
          <p:cNvSpPr/>
          <p:nvPr/>
        </p:nvSpPr>
        <p:spPr>
          <a:xfrm>
            <a:off x="2154240" y="630360"/>
            <a:ext cx="553248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A160BE5E-E694-4A9C-8B29-B8C0E43827C0}"/>
              </a:ext>
            </a:extLst>
          </p:cNvPr>
          <p:cNvSpPr/>
          <p:nvPr/>
        </p:nvSpPr>
        <p:spPr>
          <a:xfrm>
            <a:off x="401760" y="1042919"/>
            <a:ext cx="6978599" cy="363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4934FB54-B0D9-4DAD-9FE3-799075FACD76}"/>
              </a:ext>
            </a:extLst>
          </p:cNvPr>
          <p:cNvSpPr/>
          <p:nvPr/>
        </p:nvSpPr>
        <p:spPr>
          <a:xfrm>
            <a:off x="144000" y="1728719"/>
            <a:ext cx="8746920" cy="363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12600" rIns="0" bIns="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egoe UI" pitchFamily="2"/>
                <a:cs typeface="Segoe UI" pitchFamily="2"/>
              </a:rPr>
              <a:t> </a:t>
            </a:r>
            <a:r>
              <a:rPr lang="it-IT" sz="16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Segoe UI" pitchFamily="2"/>
                <a:cs typeface="Segoe UI" pitchFamily="2"/>
              </a:rPr>
              <a:t>Assenza di flusso ematico encefalico preventivamente documentata nelle situazioni</a:t>
            </a:r>
          </a:p>
        </p:txBody>
      </p:sp>
      <p:pic>
        <p:nvPicPr>
          <p:cNvPr id="11" name="">
            <a:extLst>
              <a:ext uri="{FF2B5EF4-FFF2-40B4-BE49-F238E27FC236}">
                <a16:creationId xmlns:a16="http://schemas.microsoft.com/office/drawing/2014/main" id="{57BBDADA-8C13-41D8-A6DA-28FE80E5F9F5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71280" y="2916359"/>
            <a:ext cx="2968919" cy="26636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CD5BF646-A3B6-4948-BB39-137EC6AEFEC3}"/>
              </a:ext>
            </a:extLst>
          </p:cNvPr>
          <p:cNvSpPr/>
          <p:nvPr/>
        </p:nvSpPr>
        <p:spPr>
          <a:xfrm>
            <a:off x="215280" y="2084400"/>
            <a:ext cx="4186440" cy="363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12600" rIns="0" bIns="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6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Segoe UI" pitchFamily="2"/>
                <a:cs typeface="Segoe UI" pitchFamily="2"/>
              </a:rPr>
              <a:t>particolari previste dall'art. 2, comma 2. </a:t>
            </a:r>
            <a:r>
              <a:rPr lang="it-IT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egoe UI" pitchFamily="2"/>
                <a:cs typeface="Segoe UI" pitchFamily="2"/>
              </a:rPr>
              <a:t> </a:t>
            </a:r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10E592C9-7A88-44D9-ACEA-95237B10FD01}"/>
              </a:ext>
            </a:extLst>
          </p:cNvPr>
          <p:cNvSpPr/>
          <p:nvPr/>
        </p:nvSpPr>
        <p:spPr>
          <a:xfrm>
            <a:off x="514439" y="5864400"/>
            <a:ext cx="2293920" cy="36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12600" rIns="0" bIns="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600" b="0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Segoe UI" pitchFamily="2"/>
                <a:cs typeface="Segoe UI" pitchFamily="2"/>
              </a:rPr>
              <a:t>Angiografia cerebrale</a:t>
            </a:r>
          </a:p>
        </p:txBody>
      </p:sp>
      <p:pic>
        <p:nvPicPr>
          <p:cNvPr id="14" name="">
            <a:extLst>
              <a:ext uri="{FF2B5EF4-FFF2-40B4-BE49-F238E27FC236}">
                <a16:creationId xmlns:a16="http://schemas.microsoft.com/office/drawing/2014/main" id="{80B74BE5-A951-453A-A60F-7807966AA2B9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5267159" y="2593800"/>
            <a:ext cx="2381399" cy="21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">
            <a:extLst>
              <a:ext uri="{FF2B5EF4-FFF2-40B4-BE49-F238E27FC236}">
                <a16:creationId xmlns:a16="http://schemas.microsoft.com/office/drawing/2014/main" id="{821F676B-DDBA-47F7-8923-2A330A02C9FC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7631280" y="2268360"/>
            <a:ext cx="1369800" cy="397836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F4957B0B-2751-48C1-9813-039E22EAE906}"/>
              </a:ext>
            </a:extLst>
          </p:cNvPr>
          <p:cNvSpPr/>
          <p:nvPr/>
        </p:nvSpPr>
        <p:spPr>
          <a:xfrm>
            <a:off x="4176720" y="5611680"/>
            <a:ext cx="2209680" cy="363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12600" rIns="0" bIns="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600" b="0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Segoe UI" pitchFamily="2"/>
                <a:cs typeface="Segoe UI" pitchFamily="2"/>
              </a:rPr>
              <a:t>Doppler transcranico</a:t>
            </a:r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04A3B334-DF01-44AF-8691-BF9CFC2C14A9}"/>
              </a:ext>
            </a:extLst>
          </p:cNvPr>
          <p:cNvSpPr/>
          <p:nvPr/>
        </p:nvSpPr>
        <p:spPr>
          <a:xfrm>
            <a:off x="6840360" y="6300720"/>
            <a:ext cx="2248200" cy="363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12600" rIns="0" bIns="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600" b="0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Segoe UI" pitchFamily="2"/>
                <a:cs typeface="Segoe UI" pitchFamily="2"/>
              </a:rPr>
              <a:t>Scintigrafia cerebrale</a:t>
            </a:r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3470B113-E34F-436F-AB27-E358CD861CE2}"/>
              </a:ext>
            </a:extLst>
          </p:cNvPr>
          <p:cNvSpPr/>
          <p:nvPr/>
        </p:nvSpPr>
        <p:spPr>
          <a:xfrm>
            <a:off x="8837640" y="7985160"/>
            <a:ext cx="225360" cy="255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9000" rIns="0" bIns="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egoe UI" pitchFamily="2"/>
                <a:cs typeface="Segoe UI" pitchFamily="2"/>
              </a:rPr>
              <a:t>32</a:t>
            </a:r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045CE268-D6D1-40BA-9FAD-B92CC85E9436}"/>
              </a:ext>
            </a:extLst>
          </p:cNvPr>
          <p:cNvSpPr/>
          <p:nvPr/>
        </p:nvSpPr>
        <p:spPr>
          <a:xfrm>
            <a:off x="4719600" y="127080"/>
            <a:ext cx="5713560" cy="68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2000" b="0" i="0" u="none" strike="noStrike" baseline="0">
              <a:ln>
                <a:noFill/>
              </a:ln>
              <a:solidFill>
                <a:srgbClr val="FF0000"/>
              </a:solidFill>
              <a:latin typeface="Times New Roman" pitchFamily="18"/>
              <a:ea typeface="Segoe UI" pitchFamily="2"/>
              <a:cs typeface="Segoe UI" pitchFamily="2"/>
            </a:endParaRPr>
          </a:p>
          <a:p>
            <a:pPr marL="0" marR="0" lvl="0" indent="0" algn="l" rtl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2000" b="0" i="0" u="none" strike="noStrike" baseline="0">
              <a:ln>
                <a:noFill/>
              </a:ln>
              <a:solidFill>
                <a:srgbClr val="FF0000"/>
              </a:solidFill>
              <a:latin typeface="Times New Roman" pitchFamily="18"/>
              <a:ea typeface="Segoe UI" pitchFamily="2"/>
              <a:cs typeface="Segoe UI" pitchFamily="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519C787C-AF4B-43AD-A8C7-299363F8975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360" y="2076480"/>
            <a:ext cx="3446280" cy="3035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FB1FFE90-EA26-4984-BECF-BF406343C60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807320" y="149400"/>
            <a:ext cx="557280" cy="100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8BF3963F-D448-4EF5-9210-05F2EE02C10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111640" y="109440"/>
            <a:ext cx="3652919" cy="320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9107987C-8DA6-4C85-A8D6-0AB9768F51B2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172120" y="3600360"/>
            <a:ext cx="3611520" cy="316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EA9924DE-1547-4F3B-8DA8-BADEC88FD58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31920" y="5184720"/>
            <a:ext cx="480960" cy="86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E070B304-F866-42D7-9DA4-D65B2E5F6326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254399" y="6264360"/>
            <a:ext cx="480960" cy="86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>
            <a:extLst>
              <a:ext uri="{FF2B5EF4-FFF2-40B4-BE49-F238E27FC236}">
                <a16:creationId xmlns:a16="http://schemas.microsoft.com/office/drawing/2014/main" id="{85A2F65F-BBDA-4D32-933A-2B64BBCB3F0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31920" y="5646600"/>
            <a:ext cx="480960" cy="86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">
            <a:extLst>
              <a:ext uri="{FF2B5EF4-FFF2-40B4-BE49-F238E27FC236}">
                <a16:creationId xmlns:a16="http://schemas.microsoft.com/office/drawing/2014/main" id="{18C0A131-3AC6-49BA-BE9D-D2191BA4F20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1257480" y="6613560"/>
            <a:ext cx="479160" cy="86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">
            <a:extLst>
              <a:ext uri="{FF2B5EF4-FFF2-40B4-BE49-F238E27FC236}">
                <a16:creationId xmlns:a16="http://schemas.microsoft.com/office/drawing/2014/main" id="{2DE23C25-837E-405D-9CC6-90128C92AAF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2746440" y="6613560"/>
            <a:ext cx="480960" cy="86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">
            <a:extLst>
              <a:ext uri="{FF2B5EF4-FFF2-40B4-BE49-F238E27FC236}">
                <a16:creationId xmlns:a16="http://schemas.microsoft.com/office/drawing/2014/main" id="{8A35B5CD-B077-429B-B232-0613508F637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331920" y="7035840"/>
            <a:ext cx="465120" cy="86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">
            <a:extLst>
              <a:ext uri="{FF2B5EF4-FFF2-40B4-BE49-F238E27FC236}">
                <a16:creationId xmlns:a16="http://schemas.microsoft.com/office/drawing/2014/main" id="{995215AD-B679-4C27-918B-B944BA4EFF87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2881440" y="7035840"/>
            <a:ext cx="480960" cy="86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">
            <a:extLst>
              <a:ext uri="{FF2B5EF4-FFF2-40B4-BE49-F238E27FC236}">
                <a16:creationId xmlns:a16="http://schemas.microsoft.com/office/drawing/2014/main" id="{D7C3A80B-50A4-4F18-B337-B1FDEE83419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225360" y="7499520"/>
            <a:ext cx="480960" cy="8603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1BA405DD-94D0-4CA4-ACB2-3763AA4F39F5}"/>
              </a:ext>
            </a:extLst>
          </p:cNvPr>
          <p:cNvSpPr/>
          <p:nvPr/>
        </p:nvSpPr>
        <p:spPr>
          <a:xfrm>
            <a:off x="863639" y="330120"/>
            <a:ext cx="2879640" cy="154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i="0" u="none" strike="noStrike" baseline="0">
                <a:ln>
                  <a:noFill/>
                </a:ln>
                <a:solidFill>
                  <a:srgbClr val="990000"/>
                </a:solidFill>
                <a:latin typeface="Verdana" pitchFamily="34"/>
                <a:ea typeface="Microsoft YaHei" pitchFamily="2"/>
                <a:cs typeface="Microsoft YaHei" pitchFamily="2"/>
              </a:rPr>
              <a:t>Morte cerebrale: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i="0" u="none" strike="noStrike" baseline="0">
                <a:ln>
                  <a:noFill/>
                </a:ln>
                <a:solidFill>
                  <a:srgbClr val="990000"/>
                </a:solidFill>
                <a:latin typeface="Verdana" pitchFamily="34"/>
                <a:ea typeface="Microsoft YaHei" pitchFamily="2"/>
                <a:cs typeface="Microsoft YaHei" pitchFamily="2"/>
              </a:rPr>
              <a:t>reperti Doppler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i="0" u="none" strike="noStrike" baseline="0">
                <a:ln>
                  <a:noFill/>
                </a:ln>
                <a:solidFill>
                  <a:srgbClr val="990000"/>
                </a:solidFill>
                <a:latin typeface="Verdana" pitchFamily="34"/>
                <a:ea typeface="Microsoft YaHei" pitchFamily="2"/>
                <a:cs typeface="Microsoft YaHei" pitchFamily="2"/>
              </a:rPr>
              <a:t>Transcranico</a:t>
            </a:r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DE41389F-91F3-4E1A-8E81-55118475323F}"/>
              </a:ext>
            </a:extLst>
          </p:cNvPr>
          <p:cNvSpPr/>
          <p:nvPr/>
        </p:nvSpPr>
        <p:spPr>
          <a:xfrm>
            <a:off x="522359" y="6881760"/>
            <a:ext cx="304560" cy="436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400" b="1" i="0" u="none" strike="noStrike" baseline="0">
                <a:ln>
                  <a:noFill/>
                </a:ln>
                <a:solidFill>
                  <a:srgbClr val="3333CC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 </a:t>
            </a:r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3977CA99-F960-4A32-8E64-DC3FC43882EB}"/>
              </a:ext>
            </a:extLst>
          </p:cNvPr>
          <p:cNvSpPr/>
          <p:nvPr/>
        </p:nvSpPr>
        <p:spPr>
          <a:xfrm>
            <a:off x="415800" y="6267600"/>
            <a:ext cx="2602080" cy="440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6AB329D4-00A3-4340-AAA9-4FA268180DD4}"/>
              </a:ext>
            </a:extLst>
          </p:cNvPr>
          <p:cNvSpPr/>
          <p:nvPr/>
        </p:nvSpPr>
        <p:spPr>
          <a:xfrm>
            <a:off x="415800" y="7305840"/>
            <a:ext cx="304920" cy="436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400" b="1" i="0" u="none" strike="noStrike" baseline="0">
                <a:ln>
                  <a:noFill/>
                </a:ln>
                <a:solidFill>
                  <a:srgbClr val="3333CC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 </a:t>
            </a:r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FE2F3085-866D-4D82-ACCC-3A5C25287885}"/>
              </a:ext>
            </a:extLst>
          </p:cNvPr>
          <p:cNvSpPr/>
          <p:nvPr/>
        </p:nvSpPr>
        <p:spPr>
          <a:xfrm>
            <a:off x="415800" y="7655040"/>
            <a:ext cx="304920" cy="436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400" b="1" i="0" u="none" strike="noStrike" baseline="0">
                <a:ln>
                  <a:noFill/>
                </a:ln>
                <a:solidFill>
                  <a:srgbClr val="3333CC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 </a:t>
            </a:r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8E649C7A-D649-41B2-BBBE-281832357765}"/>
              </a:ext>
            </a:extLst>
          </p:cNvPr>
          <p:cNvSpPr/>
          <p:nvPr/>
        </p:nvSpPr>
        <p:spPr>
          <a:xfrm>
            <a:off x="8186760" y="7985160"/>
            <a:ext cx="225360" cy="255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39</a:t>
            </a:r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94E237B5-707B-481E-98E6-8888CA24D776}"/>
              </a:ext>
            </a:extLst>
          </p:cNvPr>
          <p:cNvSpPr/>
          <p:nvPr/>
        </p:nvSpPr>
        <p:spPr>
          <a:xfrm>
            <a:off x="647640" y="5472000"/>
            <a:ext cx="3888000" cy="109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200" b="1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Reflusso diastolico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200" b="1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Spikes sistolici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200" b="1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Assenza di segnale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3B2BFF24-DD27-4F92-87E1-50FA8E7BBD9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144800" y="1886760"/>
            <a:ext cx="8215200" cy="5241240"/>
          </a:xfrm>
        </p:spPr>
        <p:txBody>
          <a:bodyPr tIns="0" anchor="ctr"/>
          <a:lstStyle/>
          <a:p>
            <a:pPr lvl="0" algn="ctr">
              <a:spcBef>
                <a:spcPts val="0"/>
              </a:spcBef>
            </a:pPr>
            <a:r>
              <a:rPr lang="it-IT" b="1" i="1">
                <a:solidFill>
                  <a:srgbClr val="800000"/>
                </a:solidFill>
                <a:latin typeface="Verdana" pitchFamily="34"/>
              </a:rPr>
              <a:t>Grazie per l’attenzione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0DA3AB-6780-49AE-83FE-25D13171D7F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15200" cy="1128600"/>
          </a:xfrm>
        </p:spPr>
        <p:txBody>
          <a:bodyPr/>
          <a:lstStyle/>
          <a:p>
            <a:pPr lvl="0"/>
            <a:r>
              <a:rPr lang="it-IT" sz="3200" b="1">
                <a:solidFill>
                  <a:srgbClr val="800000"/>
                </a:solidFill>
                <a:latin typeface="Verdana" pitchFamily="34"/>
              </a:rPr>
              <a:t>NEUROSONOLOGIA - Limiti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719DBE-7304-4640-B767-E9C47D676927}"/>
              </a:ext>
            </a:extLst>
          </p:cNvPr>
          <p:cNvSpPr txBox="1"/>
          <p:nvPr/>
        </p:nvSpPr>
        <p:spPr>
          <a:xfrm>
            <a:off x="392400" y="1378799"/>
            <a:ext cx="8280000" cy="4309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2200" b="0" i="0" u="none" strike="noStrike" baseline="0" dirty="0">
              <a:ln>
                <a:noFill/>
              </a:ln>
              <a:solidFill>
                <a:srgbClr val="000000"/>
              </a:solidFill>
              <a:latin typeface="Verdana" pitchFamily="34"/>
              <a:ea typeface="Times New Roman" pitchFamily="18"/>
              <a:cs typeface="Times New Roman" pitchFamily="18"/>
            </a:endParaRP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Times New Roman" pitchFamily="18"/>
                <a:cs typeface="Times New Roman" pitchFamily="18"/>
              </a:rPr>
              <a:t>Dipendente da operatore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Times New Roman" pitchFamily="18"/>
                <a:cs typeface="Times New Roman" pitchFamily="18"/>
              </a:rPr>
              <a:t>Dipendente da apparecchiatura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Times New Roman" pitchFamily="18"/>
                <a:cs typeface="Times New Roman" pitchFamily="18"/>
              </a:rPr>
              <a:t>Difficoltà a visualizzare strutture vascolari in presenza di 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Times New Roman" pitchFamily="18"/>
                <a:cs typeface="Times New Roman" pitchFamily="18"/>
              </a:rPr>
              <a:t>cono d’ombra da calcificazione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Times New Roman" pitchFamily="18"/>
                <a:cs typeface="Times New Roman" pitchFamily="18"/>
              </a:rPr>
              <a:t>Finestra acustica </a:t>
            </a:r>
            <a:r>
              <a:rPr lang="it-IT" sz="22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Times New Roman" pitchFamily="18"/>
                <a:cs typeface="Times New Roman" pitchFamily="18"/>
              </a:rPr>
              <a:t>transtemporale</a:t>
            </a:r>
            <a:r>
              <a:rPr lang="it-IT" sz="2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Times New Roman" pitchFamily="18"/>
                <a:cs typeface="Times New Roman" pitchFamily="18"/>
              </a:rPr>
              <a:t> non sempre adeguata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9AA4DFBE-B498-4468-85B0-47AA4D1A742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900600" y="657360"/>
            <a:ext cx="5182920" cy="594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CB0B4F92-16D0-4E42-8502-082ED9B6636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1920" y="671400"/>
            <a:ext cx="4073400" cy="5930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91FFF7EB-8C46-4A6F-9E47-4B8A03242C27}"/>
              </a:ext>
            </a:extLst>
          </p:cNvPr>
          <p:cNvSpPr/>
          <p:nvPr/>
        </p:nvSpPr>
        <p:spPr>
          <a:xfrm>
            <a:off x="2483280" y="71280"/>
            <a:ext cx="410796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i="0" u="none" strike="noStrike" baseline="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Microsoft YaHei" pitchFamily="2"/>
                <a:cs typeface="Microsoft YaHei" pitchFamily="2"/>
              </a:rPr>
              <a:t>VASI ESAMINATI</a:t>
            </a:r>
          </a:p>
        </p:txBody>
      </p:sp>
      <p:sp>
        <p:nvSpPr>
          <p:cNvPr id="5" name="Connettore diritto 4">
            <a:extLst>
              <a:ext uri="{FF2B5EF4-FFF2-40B4-BE49-F238E27FC236}">
                <a16:creationId xmlns:a16="http://schemas.microsoft.com/office/drawing/2014/main" id="{92A67730-8CF1-4404-9D8F-40081A1D85A3}"/>
              </a:ext>
            </a:extLst>
          </p:cNvPr>
          <p:cNvSpPr/>
          <p:nvPr/>
        </p:nvSpPr>
        <p:spPr>
          <a:xfrm>
            <a:off x="4067279" y="612720"/>
            <a:ext cx="1441" cy="6245280"/>
          </a:xfrm>
          <a:prstGeom prst="line">
            <a:avLst/>
          </a:prstGeom>
          <a:noFill/>
          <a:ln w="63360" cap="sq">
            <a:solidFill>
              <a:srgbClr val="99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C36F245D-9F8F-499F-9F2C-6263990F66C8}"/>
              </a:ext>
            </a:extLst>
          </p:cNvPr>
          <p:cNvSpPr/>
          <p:nvPr/>
        </p:nvSpPr>
        <p:spPr>
          <a:xfrm>
            <a:off x="519120" y="6554879"/>
            <a:ext cx="3158639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1" i="0" u="none" strike="noStrike" baseline="0">
                <a:ln>
                  <a:noFill/>
                </a:ln>
                <a:solidFill>
                  <a:srgbClr val="FFFF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ECOCOLORDOPPLER VCA</a:t>
            </a:r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DFE5E1D7-07D2-4973-B6E2-5405D895D893}"/>
              </a:ext>
            </a:extLst>
          </p:cNvPr>
          <p:cNvSpPr/>
          <p:nvPr/>
        </p:nvSpPr>
        <p:spPr>
          <a:xfrm>
            <a:off x="5103720" y="6553080"/>
            <a:ext cx="319356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1" i="0" u="none" strike="noStrike" baseline="0">
                <a:ln>
                  <a:noFill/>
                </a:ln>
                <a:solidFill>
                  <a:srgbClr val="FFFF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DOPPLER TRANSCRANICO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03E2A9-8EB1-47C9-AE7A-333AFCDDAA7E}"/>
              </a:ext>
            </a:extLst>
          </p:cNvPr>
          <p:cNvSpPr txBox="1"/>
          <p:nvPr/>
        </p:nvSpPr>
        <p:spPr>
          <a:xfrm>
            <a:off x="288000" y="1007999"/>
            <a:ext cx="4248000" cy="2909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None/>
              <a:tabLst/>
            </a:pPr>
            <a:r>
              <a:rPr lang="es-ES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Times New Roman" pitchFamily="18"/>
                <a:cs typeface="Lohit Hindi" pitchFamily="2"/>
              </a:rPr>
              <a:t>I distretti indagati sono: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s-E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Times New Roman" pitchFamily="18"/>
                <a:cs typeface="Lohit Hindi" pitchFamily="2"/>
              </a:rPr>
              <a:t>Arteria carotide comune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s-E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Times New Roman" pitchFamily="18"/>
                <a:cs typeface="Lohit Hindi" pitchFamily="2"/>
              </a:rPr>
              <a:t>Biforcazione carotidea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s-E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Times New Roman" pitchFamily="18"/>
                <a:cs typeface="Lohit Hindi" pitchFamily="2"/>
              </a:rPr>
              <a:t>Arteria carotide interna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s-E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Times New Roman" pitchFamily="18"/>
                <a:cs typeface="Lohit Hindi" pitchFamily="2"/>
              </a:rPr>
              <a:t>Arteria carotide esterna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/>
            </a:pPr>
            <a:r>
              <a:rPr lang="es-E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Times New Roman" pitchFamily="18"/>
                <a:cs typeface="Lohit Hindi" pitchFamily="2"/>
              </a:rPr>
              <a:t>Arteria vertebrale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/>
            </a:pPr>
            <a:r>
              <a:rPr lang="es-E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Times New Roman" pitchFamily="18"/>
                <a:cs typeface="Lohit Hindi" pitchFamily="2"/>
              </a:rPr>
              <a:t>Arteria succlavia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B9C1DF09-3232-4E4E-86DF-E64BCCA6523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96000" y="3997439"/>
            <a:ext cx="3951000" cy="27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C45E60E-F252-4C4E-9B83-865C59040399}"/>
              </a:ext>
            </a:extLst>
          </p:cNvPr>
          <p:cNvSpPr txBox="1"/>
          <p:nvPr/>
        </p:nvSpPr>
        <p:spPr>
          <a:xfrm>
            <a:off x="7776000" y="5353560"/>
            <a:ext cx="583920" cy="489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400" b="1" i="0" u="none" strike="noStrike" kern="1200">
                <a:ln>
                  <a:noFill/>
                </a:ln>
                <a:solidFill>
                  <a:srgbClr val="FFFF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ACC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20348B4-559E-40B4-8A19-DC2B2E5682BD}"/>
              </a:ext>
            </a:extLst>
          </p:cNvPr>
          <p:cNvSpPr txBox="1"/>
          <p:nvPr/>
        </p:nvSpPr>
        <p:spPr>
          <a:xfrm>
            <a:off x="6073920" y="5355720"/>
            <a:ext cx="58788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400" b="1" i="0" u="none" strike="noStrike" kern="1200">
                <a:ln>
                  <a:noFill/>
                </a:ln>
                <a:solidFill>
                  <a:srgbClr val="FF6633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ACI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AB716A2B-212D-4203-9570-06082E9E294F}"/>
              </a:ext>
            </a:extLst>
          </p:cNvPr>
          <p:cNvSpPr/>
          <p:nvPr/>
        </p:nvSpPr>
        <p:spPr>
          <a:xfrm>
            <a:off x="-34920" y="216000"/>
            <a:ext cx="9178920" cy="93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28440" rIns="0" bIns="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i="0" u="none" strike="noStrike" baseline="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Segoe UI" pitchFamily="2"/>
                <a:cs typeface="Segoe UI" pitchFamily="2"/>
              </a:rPr>
              <a:t>ECOCOLOR DOPPLER VCA</a:t>
            </a: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217F71C9-C73B-4391-9BDF-E722AD7147B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878720" y="923759"/>
            <a:ext cx="3761279" cy="29948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964BC4AC-4A35-4AF1-909C-9E5C9349EC98}"/>
              </a:ext>
            </a:extLst>
          </p:cNvPr>
          <p:cNvSpPr/>
          <p:nvPr/>
        </p:nvSpPr>
        <p:spPr>
          <a:xfrm>
            <a:off x="6263999" y="3205800"/>
            <a:ext cx="436679" cy="142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7560" rIns="0" bIns="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Segoe UI" pitchFamily="2"/>
                <a:cs typeface="Segoe UI" pitchFamily="2"/>
              </a:rPr>
              <a:t>ACE</a:t>
            </a: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6C9D89-AFDB-466C-BA28-CB0AFFC16BDC}"/>
              </a:ext>
            </a:extLst>
          </p:cNvPr>
          <p:cNvSpPr/>
          <p:nvPr/>
        </p:nvSpPr>
        <p:spPr>
          <a:xfrm>
            <a:off x="7720559" y="3094560"/>
            <a:ext cx="703440" cy="182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7560" rIns="0" bIns="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Segoe UI" pitchFamily="2"/>
                <a:cs typeface="Segoe UI" pitchFamily="2"/>
              </a:rPr>
              <a:t>a. tiroidea</a:t>
            </a:r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1130D19B-BE39-4510-BEE8-F6579DADDE51}"/>
              </a:ext>
            </a:extLst>
          </p:cNvPr>
          <p:cNvSpPr/>
          <p:nvPr/>
        </p:nvSpPr>
        <p:spPr>
          <a:xfrm>
            <a:off x="6328080" y="3241440"/>
            <a:ext cx="437040" cy="142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7560" rIns="0" bIns="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Segoe UI" pitchFamily="2"/>
                <a:cs typeface="Segoe UI" pitchFamily="2"/>
              </a:rPr>
              <a:t> </a:t>
            </a:r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5ED09B34-67EE-41C6-8981-4460DDC4E66C}"/>
              </a:ext>
            </a:extLst>
          </p:cNvPr>
          <p:cNvSpPr/>
          <p:nvPr/>
        </p:nvSpPr>
        <p:spPr>
          <a:xfrm>
            <a:off x="7776000" y="1728000"/>
            <a:ext cx="936000" cy="93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Segoe UI" pitchFamily="2"/>
                <a:cs typeface="Segoe UI" pitchFamily="2"/>
              </a:rPr>
              <a:t>BIF</a:t>
            </a:r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1CDA57AC-FFFC-470E-90BD-A4BD0D0B133D}"/>
              </a:ext>
            </a:extLst>
          </p:cNvPr>
          <p:cNvSpPr/>
          <p:nvPr/>
        </p:nvSpPr>
        <p:spPr>
          <a:xfrm>
            <a:off x="6263999" y="1440000"/>
            <a:ext cx="749880" cy="271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Segoe UI" pitchFamily="2"/>
                <a:cs typeface="Segoe UI" pitchFamily="2"/>
              </a:rPr>
              <a:t>ACI</a:t>
            </a:r>
          </a:p>
        </p:txBody>
      </p:sp>
      <p:pic>
        <p:nvPicPr>
          <p:cNvPr id="13" name="">
            <a:extLst>
              <a:ext uri="{FF2B5EF4-FFF2-40B4-BE49-F238E27FC236}">
                <a16:creationId xmlns:a16="http://schemas.microsoft.com/office/drawing/2014/main" id="{FC975A03-A64E-485E-A9B1-04DB192F892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03999" y="3960000"/>
            <a:ext cx="3528000" cy="260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F3A34905-15D7-4743-A7A9-54D6B85B6B89}"/>
              </a:ext>
            </a:extLst>
          </p:cNvPr>
          <p:cNvSpPr/>
          <p:nvPr/>
        </p:nvSpPr>
        <p:spPr>
          <a:xfrm>
            <a:off x="432000" y="432000"/>
            <a:ext cx="8016479" cy="1268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28440" rIns="0" bIns="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i="0" u="none" strike="noStrike" baseline="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Segoe UI" pitchFamily="2"/>
                <a:cs typeface="Segoe UI" pitchFamily="2"/>
              </a:rPr>
              <a:t>ECOCOLORDOPPLER</a:t>
            </a:r>
          </a:p>
          <a:p>
            <a:pPr marL="0" marR="0" lvl="0" indent="0" algn="ctr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i="0" u="none" strike="noStrike" baseline="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Segoe UI" pitchFamily="2"/>
                <a:cs typeface="Segoe UI" pitchFamily="2"/>
              </a:rPr>
              <a:t> VASI CEREBROAFFERENTI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0D2FB72-41D8-4CC7-AB50-13E55A36FE31}"/>
              </a:ext>
            </a:extLst>
          </p:cNvPr>
          <p:cNvSpPr txBox="1"/>
          <p:nvPr/>
        </p:nvSpPr>
        <p:spPr>
          <a:xfrm>
            <a:off x="432000" y="1655999"/>
            <a:ext cx="8136000" cy="5942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200" b="1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Informazioni morfologiche ed emodinamiche: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Ispessimento parete vasale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Valutazione stenosi:  </a:t>
            </a:r>
            <a:r>
              <a:rPr lang="zh-CN" sz="1700" b="0" i="0" u="none" strike="noStrike" baseline="3300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●</a:t>
            </a:r>
            <a:r>
              <a:rPr lang="it-IT" sz="1800" b="0" i="0" u="none" strike="noStrike" baseline="3300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</a:t>
            </a: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Ecogenicità placca</a:t>
            </a:r>
          </a:p>
          <a:p>
            <a:pPr marL="32760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3276000" algn="l"/>
                <a:tab pos="3724919" algn="l"/>
                <a:tab pos="4174199" algn="l"/>
                <a:tab pos="4623480" algn="l"/>
                <a:tab pos="5072760" algn="l"/>
                <a:tab pos="5522040" algn="l"/>
                <a:tab pos="5971320" algn="l"/>
                <a:tab pos="6420600" algn="l"/>
                <a:tab pos="6869880" algn="l"/>
                <a:tab pos="7319159" algn="l"/>
                <a:tab pos="7768440" algn="l"/>
                <a:tab pos="8217719" algn="l"/>
                <a:tab pos="8667000" algn="l"/>
                <a:tab pos="9116280" algn="l"/>
                <a:tab pos="9565560" algn="l"/>
                <a:tab pos="10014840" algn="l"/>
                <a:tab pos="10464120" algn="l"/>
                <a:tab pos="10913400" algn="l"/>
                <a:tab pos="11362679" algn="l"/>
                <a:tab pos="11811960" algn="l"/>
                <a:tab pos="12261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Margini placca</a:t>
            </a:r>
          </a:p>
          <a:p>
            <a:pPr marL="32760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3276000" algn="l"/>
                <a:tab pos="3724919" algn="l"/>
                <a:tab pos="4174199" algn="l"/>
                <a:tab pos="4623480" algn="l"/>
                <a:tab pos="5072760" algn="l"/>
                <a:tab pos="5522040" algn="l"/>
                <a:tab pos="5971320" algn="l"/>
                <a:tab pos="6420600" algn="l"/>
                <a:tab pos="6869880" algn="l"/>
                <a:tab pos="7319159" algn="l"/>
                <a:tab pos="7768440" algn="l"/>
                <a:tab pos="8217719" algn="l"/>
                <a:tab pos="8667000" algn="l"/>
                <a:tab pos="9116280" algn="l"/>
                <a:tab pos="9565560" algn="l"/>
                <a:tab pos="10014840" algn="l"/>
                <a:tab pos="10464120" algn="l"/>
                <a:tab pos="10913400" algn="l"/>
                <a:tab pos="11362679" algn="l"/>
                <a:tab pos="11811960" algn="l"/>
                <a:tab pos="12261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Presenza ulcerazione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2200" b="0" i="0" u="none" strike="noStrike" baseline="0">
              <a:ln>
                <a:noFill/>
              </a:ln>
              <a:solidFill>
                <a:srgbClr val="000000"/>
              </a:solidFill>
              <a:latin typeface="Verdana" pitchFamily="34"/>
              <a:ea typeface="Microsoft YaHei" pitchFamily="2"/>
              <a:cs typeface="Microsoft YaHei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Valutazione valori velocimetrici : </a:t>
            </a:r>
            <a:r>
              <a:rPr lang="zh-CN" sz="1700" b="0" i="0" u="none" strike="noStrike" baseline="3300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● </a:t>
            </a:r>
            <a:r>
              <a:rPr lang="it-IT" sz="2000" b="0" i="0" u="none" strike="noStrike" baseline="3300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Turbolenza</a:t>
            </a:r>
          </a:p>
          <a:p>
            <a:pPr marL="48960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4896000" algn="l"/>
                <a:tab pos="5344919" algn="l"/>
                <a:tab pos="5794199" algn="l"/>
                <a:tab pos="6243480" algn="l"/>
                <a:tab pos="6692760" algn="l"/>
                <a:tab pos="7142040" algn="l"/>
                <a:tab pos="7591320" algn="l"/>
                <a:tab pos="8040600" algn="l"/>
                <a:tab pos="8489880" algn="l"/>
                <a:tab pos="8939159" algn="l"/>
                <a:tab pos="9388440" algn="l"/>
                <a:tab pos="9837719" algn="l"/>
                <a:tab pos="10287000" algn="l"/>
                <a:tab pos="10736280" algn="l"/>
                <a:tab pos="11185560" algn="l"/>
                <a:tab pos="11634840" algn="l"/>
                <a:tab pos="12084120" algn="l"/>
                <a:tab pos="12533400" algn="l"/>
                <a:tab pos="12982679" algn="l"/>
                <a:tab pos="13431960" algn="l"/>
                <a:tab pos="13881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Rigidità vasale</a:t>
            </a:r>
          </a:p>
          <a:p>
            <a:pPr marL="48960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4896000" algn="l"/>
                <a:tab pos="5344919" algn="l"/>
                <a:tab pos="5794199" algn="l"/>
                <a:tab pos="6243480" algn="l"/>
                <a:tab pos="6692760" algn="l"/>
                <a:tab pos="7142040" algn="l"/>
                <a:tab pos="7591320" algn="l"/>
                <a:tab pos="8040600" algn="l"/>
                <a:tab pos="8489880" algn="l"/>
                <a:tab pos="8939159" algn="l"/>
                <a:tab pos="9388440" algn="l"/>
                <a:tab pos="9837719" algn="l"/>
                <a:tab pos="10287000" algn="l"/>
                <a:tab pos="10736280" algn="l"/>
                <a:tab pos="11185560" algn="l"/>
                <a:tab pos="11634840" algn="l"/>
                <a:tab pos="12084120" algn="l"/>
                <a:tab pos="12533400" algn="l"/>
                <a:tab pos="12982679" algn="l"/>
                <a:tab pos="13431960" algn="l"/>
                <a:tab pos="13881240" algn="l"/>
              </a:tabLst>
            </a:pPr>
            <a:r>
              <a:rPr lang="it-IT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Spikes sistolici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Sospetto di dissecazione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Anomalia di decorso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2200" b="0" i="0" u="none" strike="noStrike" baseline="0">
              <a:ln>
                <a:noFill/>
              </a:ln>
              <a:solidFill>
                <a:srgbClr val="000000"/>
              </a:solidFill>
              <a:latin typeface="Verdana" pitchFamily="34"/>
              <a:ea typeface="Microsoft YaHei" pitchFamily="2"/>
              <a:cs typeface="Microsoft YaHei" pitchFamily="2"/>
            </a:endParaRP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71AF1662-A33F-487A-8921-BDF189F8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54079" y="4824000"/>
            <a:ext cx="196992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0D50E1A2-5010-412E-8387-A8FCC5DFBBE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7580" t="14465" r="18500" b="6551"/>
          <a:stretch>
            <a:fillRect/>
          </a:stretch>
        </p:blipFill>
        <p:spPr>
          <a:xfrm>
            <a:off x="4158000" y="4824000"/>
            <a:ext cx="2250000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9354BF9-2274-4A9E-8514-850EB4BD97A5}"/>
              </a:ext>
            </a:extLst>
          </p:cNvPr>
          <p:cNvSpPr txBox="1"/>
          <p:nvPr/>
        </p:nvSpPr>
        <p:spPr>
          <a:xfrm>
            <a:off x="288000" y="434160"/>
            <a:ext cx="8640000" cy="5996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i="0" u="none" strike="noStrike" baseline="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Microsoft YaHei" pitchFamily="2"/>
                <a:cs typeface="Microsoft YaHei" pitchFamily="2"/>
              </a:rPr>
              <a:t>CARATTERISTICHE DELLA PLACCA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2000" b="1" i="0" u="none" strike="noStrike" baseline="0">
              <a:ln>
                <a:noFill/>
              </a:ln>
              <a:solidFill>
                <a:srgbClr val="000000"/>
              </a:solidFill>
              <a:latin typeface="Verdana" pitchFamily="34"/>
              <a:ea typeface="Segoe UI" pitchFamily="2"/>
              <a:cs typeface="Tahoma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652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000" b="1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Segoe UI" pitchFamily="2"/>
                <a:cs typeface="Tahoma" pitchFamily="2"/>
              </a:rPr>
              <a:t>1.Superficie</a:t>
            </a:r>
          </a:p>
          <a:p>
            <a:pPr marL="3600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66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360000" algn="l"/>
                <a:tab pos="808919" algn="l"/>
                <a:tab pos="1258199" algn="l"/>
                <a:tab pos="1707480" algn="l"/>
                <a:tab pos="2156760" algn="l"/>
                <a:tab pos="2606040" algn="l"/>
                <a:tab pos="3055320" algn="l"/>
                <a:tab pos="3504600" algn="l"/>
                <a:tab pos="3953880" algn="l"/>
                <a:tab pos="4403159" algn="l"/>
                <a:tab pos="4852440" algn="l"/>
                <a:tab pos="5301719" algn="l"/>
                <a:tab pos="5751000" algn="l"/>
                <a:tab pos="6200280" algn="l"/>
                <a:tab pos="6649560" algn="l"/>
                <a:tab pos="7098840" algn="l"/>
                <a:tab pos="7548120" algn="l"/>
                <a:tab pos="7997400" algn="l"/>
                <a:tab pos="8446679" algn="l"/>
                <a:tab pos="8895960" algn="l"/>
                <a:tab pos="9345240" algn="l"/>
              </a:tabLst>
            </a:pPr>
            <a:r>
              <a:rPr lang="it-IT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Regolare</a:t>
            </a:r>
          </a:p>
          <a:p>
            <a:pPr marL="3600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66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360000" algn="l"/>
                <a:tab pos="808919" algn="l"/>
                <a:tab pos="1258199" algn="l"/>
                <a:tab pos="1707480" algn="l"/>
                <a:tab pos="2156760" algn="l"/>
                <a:tab pos="2606040" algn="l"/>
                <a:tab pos="3055320" algn="l"/>
                <a:tab pos="3504600" algn="l"/>
                <a:tab pos="3953880" algn="l"/>
                <a:tab pos="4403159" algn="l"/>
                <a:tab pos="4852440" algn="l"/>
                <a:tab pos="5301719" algn="l"/>
                <a:tab pos="5751000" algn="l"/>
                <a:tab pos="6200280" algn="l"/>
                <a:tab pos="6649560" algn="l"/>
                <a:tab pos="7098840" algn="l"/>
                <a:tab pos="7548120" algn="l"/>
                <a:tab pos="7997400" algn="l"/>
                <a:tab pos="8446679" algn="l"/>
                <a:tab pos="8895960" algn="l"/>
                <a:tab pos="9345240" algn="l"/>
              </a:tabLst>
            </a:pPr>
            <a:r>
              <a:rPr lang="it-IT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Irregolare</a:t>
            </a:r>
          </a:p>
          <a:p>
            <a:pPr marL="3600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66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360000" algn="l"/>
                <a:tab pos="808919" algn="l"/>
                <a:tab pos="1258199" algn="l"/>
                <a:tab pos="1707480" algn="l"/>
                <a:tab pos="2156760" algn="l"/>
                <a:tab pos="2606040" algn="l"/>
                <a:tab pos="3055320" algn="l"/>
                <a:tab pos="3504600" algn="l"/>
                <a:tab pos="3953880" algn="l"/>
                <a:tab pos="4403159" algn="l"/>
                <a:tab pos="4852440" algn="l"/>
                <a:tab pos="5301719" algn="l"/>
                <a:tab pos="5751000" algn="l"/>
                <a:tab pos="6200280" algn="l"/>
                <a:tab pos="6649560" algn="l"/>
                <a:tab pos="7098840" algn="l"/>
                <a:tab pos="7548120" algn="l"/>
                <a:tab pos="7997400" algn="l"/>
                <a:tab pos="8446679" algn="l"/>
                <a:tab pos="8895960" algn="l"/>
                <a:tab pos="9345240" algn="l"/>
              </a:tabLst>
            </a:pPr>
            <a:r>
              <a:rPr lang="it-IT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Ulcerata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66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2000" b="0" i="0" u="none" strike="noStrike" baseline="0">
              <a:ln>
                <a:noFill/>
              </a:ln>
              <a:solidFill>
                <a:srgbClr val="000000"/>
              </a:solidFill>
              <a:latin typeface="Verdana" pitchFamily="34"/>
              <a:ea typeface="Microsoft YaHei" pitchFamily="2"/>
              <a:cs typeface="Microsoft YaHei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66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000" b="1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2.Composizione della placca</a:t>
            </a:r>
          </a:p>
          <a:p>
            <a:pPr marL="3600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66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360000" algn="l"/>
                <a:tab pos="808919" algn="l"/>
                <a:tab pos="1258199" algn="l"/>
                <a:tab pos="1707480" algn="l"/>
                <a:tab pos="2156760" algn="l"/>
                <a:tab pos="2606040" algn="l"/>
                <a:tab pos="3055320" algn="l"/>
                <a:tab pos="3504600" algn="l"/>
                <a:tab pos="3953880" algn="l"/>
                <a:tab pos="4403159" algn="l"/>
                <a:tab pos="4852440" algn="l"/>
                <a:tab pos="5301719" algn="l"/>
                <a:tab pos="5751000" algn="l"/>
                <a:tab pos="6200280" algn="l"/>
                <a:tab pos="6649560" algn="l"/>
                <a:tab pos="7098840" algn="l"/>
                <a:tab pos="7548120" algn="l"/>
                <a:tab pos="7997400" algn="l"/>
                <a:tab pos="8446679" algn="l"/>
                <a:tab pos="8895960" algn="l"/>
                <a:tab pos="9345240" algn="l"/>
              </a:tabLst>
            </a:pPr>
            <a:r>
              <a:rPr lang="it-IT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Ipoecogena</a:t>
            </a:r>
          </a:p>
          <a:p>
            <a:pPr marL="3600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66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360000" algn="l"/>
                <a:tab pos="808919" algn="l"/>
                <a:tab pos="1258199" algn="l"/>
                <a:tab pos="1707480" algn="l"/>
                <a:tab pos="2156760" algn="l"/>
                <a:tab pos="2606040" algn="l"/>
                <a:tab pos="3055320" algn="l"/>
                <a:tab pos="3504600" algn="l"/>
                <a:tab pos="3953880" algn="l"/>
                <a:tab pos="4403159" algn="l"/>
                <a:tab pos="4852440" algn="l"/>
                <a:tab pos="5301719" algn="l"/>
                <a:tab pos="5751000" algn="l"/>
                <a:tab pos="6200280" algn="l"/>
                <a:tab pos="6649560" algn="l"/>
                <a:tab pos="7098840" algn="l"/>
                <a:tab pos="7548120" algn="l"/>
                <a:tab pos="7997400" algn="l"/>
                <a:tab pos="8446679" algn="l"/>
                <a:tab pos="8895960" algn="l"/>
                <a:tab pos="9345240" algn="l"/>
              </a:tabLst>
            </a:pPr>
            <a:r>
              <a:rPr lang="it-IT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Isoecogena</a:t>
            </a:r>
          </a:p>
          <a:p>
            <a:pPr marL="3600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66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360000" algn="l"/>
                <a:tab pos="808919" algn="l"/>
                <a:tab pos="1258199" algn="l"/>
                <a:tab pos="1707480" algn="l"/>
                <a:tab pos="2156760" algn="l"/>
                <a:tab pos="2606040" algn="l"/>
                <a:tab pos="3055320" algn="l"/>
                <a:tab pos="3504600" algn="l"/>
                <a:tab pos="3953880" algn="l"/>
                <a:tab pos="4403159" algn="l"/>
                <a:tab pos="4852440" algn="l"/>
                <a:tab pos="5301719" algn="l"/>
                <a:tab pos="5751000" algn="l"/>
                <a:tab pos="6200280" algn="l"/>
                <a:tab pos="6649560" algn="l"/>
                <a:tab pos="7098840" algn="l"/>
                <a:tab pos="7548120" algn="l"/>
                <a:tab pos="7997400" algn="l"/>
                <a:tab pos="8446679" algn="l"/>
                <a:tab pos="8895960" algn="l"/>
                <a:tab pos="9345240" algn="l"/>
              </a:tabLst>
            </a:pPr>
            <a:r>
              <a:rPr lang="it-IT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Iperecogena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66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2000" b="0" i="0" u="none" strike="noStrike" baseline="0">
              <a:ln>
                <a:noFill/>
              </a:ln>
              <a:solidFill>
                <a:srgbClr val="000000"/>
              </a:solidFill>
              <a:latin typeface="Verdana" pitchFamily="34"/>
              <a:ea typeface="Microsoft YaHei" pitchFamily="2"/>
              <a:cs typeface="Microsoft YaHei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66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000" b="1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3.Omogeneit</a:t>
            </a:r>
            <a:r>
              <a:rPr lang="it-IT" sz="2000" b="1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Times New Roman" pitchFamily="18"/>
                <a:cs typeface="Times New Roman" pitchFamily="18"/>
              </a:rPr>
              <a:t>à </a:t>
            </a:r>
            <a:r>
              <a:rPr lang="it-IT" sz="2000" b="1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della placca</a:t>
            </a:r>
          </a:p>
          <a:p>
            <a:pPr marL="3600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666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360000" algn="l"/>
                <a:tab pos="808919" algn="l"/>
                <a:tab pos="1258199" algn="l"/>
                <a:tab pos="1707480" algn="l"/>
                <a:tab pos="2156760" algn="l"/>
                <a:tab pos="2606040" algn="l"/>
                <a:tab pos="3055320" algn="l"/>
                <a:tab pos="3504600" algn="l"/>
                <a:tab pos="3953880" algn="l"/>
                <a:tab pos="4403159" algn="l"/>
                <a:tab pos="4852440" algn="l"/>
                <a:tab pos="5301719" algn="l"/>
                <a:tab pos="5751000" algn="l"/>
                <a:tab pos="6200280" algn="l"/>
                <a:tab pos="6649560" algn="l"/>
                <a:tab pos="7098840" algn="l"/>
                <a:tab pos="7548120" algn="l"/>
                <a:tab pos="7997400" algn="l"/>
                <a:tab pos="8446679" algn="l"/>
                <a:tab pos="8895960" algn="l"/>
                <a:tab pos="9345240" algn="l"/>
              </a:tabLst>
            </a:pPr>
            <a:r>
              <a:rPr lang="it-IT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Omogenea</a:t>
            </a:r>
          </a:p>
          <a:p>
            <a:pPr marL="3600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666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360000" algn="l"/>
                <a:tab pos="808919" algn="l"/>
                <a:tab pos="1258199" algn="l"/>
                <a:tab pos="1707480" algn="l"/>
                <a:tab pos="2156760" algn="l"/>
                <a:tab pos="2606040" algn="l"/>
                <a:tab pos="3055320" algn="l"/>
                <a:tab pos="3504600" algn="l"/>
                <a:tab pos="3953880" algn="l"/>
                <a:tab pos="4403159" algn="l"/>
                <a:tab pos="4852440" algn="l"/>
                <a:tab pos="5301719" algn="l"/>
                <a:tab pos="5751000" algn="l"/>
                <a:tab pos="6200280" algn="l"/>
                <a:tab pos="6649560" algn="l"/>
                <a:tab pos="7098840" algn="l"/>
                <a:tab pos="7548120" algn="l"/>
                <a:tab pos="7997400" algn="l"/>
                <a:tab pos="8446679" algn="l"/>
                <a:tab pos="8895960" algn="l"/>
                <a:tab pos="9345240" algn="l"/>
              </a:tabLst>
            </a:pPr>
            <a:r>
              <a:rPr lang="it-IT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icrosoft YaHei" pitchFamily="2"/>
                <a:cs typeface="Microsoft YaHei" pitchFamily="2"/>
              </a:rPr>
              <a:t>Disomogenea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4EB85A17-A639-47D5-86A4-AF4D5CB1E10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16377" r="2059" b="4384"/>
          <a:stretch>
            <a:fillRect/>
          </a:stretch>
        </p:blipFill>
        <p:spPr>
          <a:xfrm>
            <a:off x="4962240" y="1007999"/>
            <a:ext cx="2597760" cy="1583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nettore diritto 3">
            <a:extLst>
              <a:ext uri="{FF2B5EF4-FFF2-40B4-BE49-F238E27FC236}">
                <a16:creationId xmlns:a16="http://schemas.microsoft.com/office/drawing/2014/main" id="{7220C8A2-E687-4846-9088-E20277B33CB1}"/>
              </a:ext>
            </a:extLst>
          </p:cNvPr>
          <p:cNvSpPr/>
          <p:nvPr/>
        </p:nvSpPr>
        <p:spPr>
          <a:xfrm flipV="1">
            <a:off x="2520000" y="2448000"/>
            <a:ext cx="2304000" cy="1296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0C3176BD-FCD0-4648-A361-EC49AAC1C81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6243" t="19849" r="6397" b="2961"/>
          <a:stretch>
            <a:fillRect/>
          </a:stretch>
        </p:blipFill>
        <p:spPr>
          <a:xfrm>
            <a:off x="5940000" y="2918519"/>
            <a:ext cx="2772000" cy="18334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nettore diritto 5">
            <a:extLst>
              <a:ext uri="{FF2B5EF4-FFF2-40B4-BE49-F238E27FC236}">
                <a16:creationId xmlns:a16="http://schemas.microsoft.com/office/drawing/2014/main" id="{770E0382-1901-4A7A-B143-C204541ECB53}"/>
              </a:ext>
            </a:extLst>
          </p:cNvPr>
          <p:cNvSpPr/>
          <p:nvPr/>
        </p:nvSpPr>
        <p:spPr>
          <a:xfrm>
            <a:off x="2520000" y="4176000"/>
            <a:ext cx="3168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4E2E466B-95F8-48FF-8B50-2021809D17D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l="1727" t="11751" b="2767"/>
          <a:stretch>
            <a:fillRect/>
          </a:stretch>
        </p:blipFill>
        <p:spPr>
          <a:xfrm>
            <a:off x="4990320" y="4968000"/>
            <a:ext cx="2641680" cy="16739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nettore diritto 7">
            <a:extLst>
              <a:ext uri="{FF2B5EF4-FFF2-40B4-BE49-F238E27FC236}">
                <a16:creationId xmlns:a16="http://schemas.microsoft.com/office/drawing/2014/main" id="{A9974B3C-D198-4FB6-91DA-8B5164B042DF}"/>
              </a:ext>
            </a:extLst>
          </p:cNvPr>
          <p:cNvSpPr/>
          <p:nvPr/>
        </p:nvSpPr>
        <p:spPr>
          <a:xfrm>
            <a:off x="2520000" y="4608000"/>
            <a:ext cx="2376000" cy="864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olo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olo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olo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olo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itolo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itolo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lyt-rededg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1201</Words>
  <Application>Microsoft Office PowerPoint</Application>
  <PresentationFormat>Widescreen</PresentationFormat>
  <Paragraphs>334</Paragraphs>
  <Slides>47</Slides>
  <Notes>47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8</vt:i4>
      </vt:variant>
      <vt:variant>
        <vt:lpstr>Titoli diapositive</vt:lpstr>
      </vt:variant>
      <vt:variant>
        <vt:i4>47</vt:i4>
      </vt:variant>
    </vt:vector>
  </HeadingPairs>
  <TitlesOfParts>
    <vt:vector size="63" baseType="lpstr">
      <vt:lpstr>Albany</vt:lpstr>
      <vt:lpstr>Arial</vt:lpstr>
      <vt:lpstr>Calibri</vt:lpstr>
      <vt:lpstr>Liberation Sans</vt:lpstr>
      <vt:lpstr>StarSymbol</vt:lpstr>
      <vt:lpstr>Times New Roman</vt:lpstr>
      <vt:lpstr>Verdana</vt:lpstr>
      <vt:lpstr>Wingdings</vt:lpstr>
      <vt:lpstr>Predefinito</vt:lpstr>
      <vt:lpstr>Titolo1</vt:lpstr>
      <vt:lpstr>Titolo2</vt:lpstr>
      <vt:lpstr>Titolo3</vt:lpstr>
      <vt:lpstr>Titolo4</vt:lpstr>
      <vt:lpstr>Titolo5</vt:lpstr>
      <vt:lpstr>Titolo6</vt:lpstr>
      <vt:lpstr>lyt-rededges</vt:lpstr>
      <vt:lpstr>Presentazione standard di PowerPoint</vt:lpstr>
      <vt:lpstr>ICTUS (STROKE)</vt:lpstr>
      <vt:lpstr>CLASSIFICAZIONE SU BASE FISIOPATOLOGICA  DEI SOTTOTIPI DELL’ICTUS ISCHEMICO CRITERI DEL Trial of ORG 10172 in AcuteStrokeTreatment (TOAST), 1993</vt:lpstr>
      <vt:lpstr>NEUROSONOLOGIA - Vantaggi</vt:lpstr>
      <vt:lpstr>NEUROSONOLOGIA - Limiti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DISSECAZIONE CAROTIDE INTERNA</vt:lpstr>
      <vt:lpstr>DISSECAZIONE ARTERIA VERTEBRALE</vt:lpstr>
      <vt:lpstr>FURTO DELL'ARTERIA SUCCLAVIA - 1</vt:lpstr>
      <vt:lpstr>FURTO DELL'ARTERIA SUCCLAVIA -2</vt:lpstr>
      <vt:lpstr>DOPPLER TRANSCRANICO NELL’URGENZA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ECOCOLORDOPPLER TRANSCRANICO: Circolo anteriore</vt:lpstr>
      <vt:lpstr>ECOCOLORDOPPLER TRANSCRANICO: Circolo posteriore</vt:lpstr>
      <vt:lpstr>ECOCOLORDOPPLER TRANSCRANICO: Stenosi arteria cerebrale media</vt:lpstr>
      <vt:lpstr>ECOCOLORDOPPLER TRANSCRANICO: Aneurisma</vt:lpstr>
      <vt:lpstr>ECOCOLORDOPPLER TRANSCRANICO: MAV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SONOTROMBOLISI</vt:lpstr>
      <vt:lpstr>Presentazione standard di PowerPoint</vt:lpstr>
      <vt:lpstr>Presentazione standard di PowerPoint</vt:lpstr>
      <vt:lpstr>Presentazione standard di PowerPoint</vt:lpstr>
      <vt:lpstr>METODICHE PER L'ACCERTAMENTO DEL FLUSSO CEREBRALE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VASI CEREBROAFFERENTI</dc:title>
  <dc:creator>Ferdinando Sartucci</dc:creator>
  <cp:lastModifiedBy>Asusu 24</cp:lastModifiedBy>
  <cp:revision>117</cp:revision>
  <cp:lastPrinted>2019-04-04T20:36:48Z</cp:lastPrinted>
  <dcterms:created xsi:type="dcterms:W3CDTF">2002-10-05T19:44:27Z</dcterms:created>
  <dcterms:modified xsi:type="dcterms:W3CDTF">2019-04-06T10:18:51Z</dcterms:modified>
</cp:coreProperties>
</file>