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3" r:id="rId1"/>
  </p:sldMasterIdLst>
  <p:notesMasterIdLst>
    <p:notesMasterId r:id="rId12"/>
  </p:notesMasterIdLst>
  <p:sldIdLst>
    <p:sldId id="307" r:id="rId2"/>
    <p:sldId id="264" r:id="rId3"/>
    <p:sldId id="319" r:id="rId4"/>
    <p:sldId id="312" r:id="rId5"/>
    <p:sldId id="313" r:id="rId6"/>
    <p:sldId id="314" r:id="rId7"/>
    <p:sldId id="316" r:id="rId8"/>
    <p:sldId id="317" r:id="rId9"/>
    <p:sldId id="318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  <a:srgbClr val="73FB79"/>
    <a:srgbClr val="39C1C7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58"/>
    <p:restoredTop sz="94663"/>
  </p:normalViewPr>
  <p:slideViewPr>
    <p:cSldViewPr snapToGrid="0" snapToObjects="1">
      <p:cViewPr varScale="1">
        <p:scale>
          <a:sx n="87" d="100"/>
          <a:sy n="87" d="100"/>
        </p:scale>
        <p:origin x="208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5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MIGLIORAMENTO SIGNIFICATIVO </a:t>
            </a:r>
          </a:p>
          <a:p>
            <a:pPr>
              <a:defRPr/>
            </a:pPr>
            <a:r>
              <a:rPr lang="en-US" sz="2200" b="1" dirty="0"/>
              <a:t>(</a:t>
            </a:r>
            <a:r>
              <a:rPr lang="en-US" sz="2200" b="1" dirty="0" err="1"/>
              <a:t>riduzione</a:t>
            </a:r>
            <a:r>
              <a:rPr lang="en-US" sz="2200" b="1" dirty="0"/>
              <a:t> </a:t>
            </a:r>
            <a:r>
              <a:rPr lang="en-US" sz="2200" b="1" dirty="0" err="1"/>
              <a:t>frequenza</a:t>
            </a:r>
            <a:r>
              <a:rPr lang="en-US" sz="2200" b="1" dirty="0"/>
              <a:t> </a:t>
            </a:r>
            <a:r>
              <a:rPr lang="en-US" sz="2200" b="1" dirty="0" err="1"/>
              <a:t>crisi</a:t>
            </a:r>
            <a:r>
              <a:rPr lang="en-US" sz="2200" b="1" dirty="0"/>
              <a:t> &gt; 50%)</a:t>
            </a:r>
          </a:p>
        </c:rich>
      </c:tx>
      <c:layout>
        <c:manualLayout>
          <c:xMode val="edge"/>
          <c:yMode val="edge"/>
          <c:x val="0.26107341250619803"/>
          <c:y val="0.19329110885955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49147313036855E-5"/>
          <c:y val="0.38126544046826794"/>
          <c:w val="0.94093836133758335"/>
          <c:h val="0.52327349391310329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Miglioramento significativo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5D-0049-82A9-979574868B1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5D-0049-82A9-979574868B16}"/>
              </c:ext>
            </c:extLst>
          </c:dPt>
          <c:dLbls>
            <c:dLbl>
              <c:idx val="0"/>
              <c:layout>
                <c:manualLayout>
                  <c:x val="-5.6219115848478628E-2"/>
                  <c:y val="4.83902924755000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SI
43%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D-0049-82A9-979574868B16}"/>
                </c:ext>
              </c:extLst>
            </c:dLbl>
            <c:dLbl>
              <c:idx val="1"/>
              <c:layout>
                <c:manualLayout>
                  <c:x val="0.10482930706480616"/>
                  <c:y val="-9.927542110939541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NO
57%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5D-0049-82A9-97957486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6649-AEA4-7153F37670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MIGLIORAMENTO SIGNIFICATIVO </a:t>
            </a: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riduzione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frequenza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crisi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&gt;50%)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Miglioramento significativo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5D-0049-82A9-979574868B1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5D-0049-82A9-979574868B16}"/>
              </c:ext>
            </c:extLst>
          </c:dPt>
          <c:dLbls>
            <c:dLbl>
              <c:idx val="0"/>
              <c:layout>
                <c:manualLayout>
                  <c:x val="-0.19994246235815813"/>
                  <c:y val="-0.123895134628410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SI
64%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D-0049-82A9-979574868B16}"/>
                </c:ext>
              </c:extLst>
            </c:dLbl>
            <c:dLbl>
              <c:idx val="1"/>
              <c:layout>
                <c:manualLayout>
                  <c:x val="0.13939758299752145"/>
                  <c:y val="9.28800423934496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NO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5D-0049-82A9-979574868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6649-AEA4-7153F37670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Effetti avversi tardivi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Disfonia</c:v>
                </c:pt>
                <c:pt idx="1">
                  <c:v>Tosse </c:v>
                </c:pt>
                <c:pt idx="2">
                  <c:v>dolore </c:v>
                </c:pt>
                <c:pt idx="3">
                  <c:v>dispnea</c:v>
                </c:pt>
                <c:pt idx="4">
                  <c:v>bradicardia </c:v>
                </c:pt>
                <c:pt idx="5">
                  <c:v>disfagia 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D-A34E-A72E-C090390EA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9877023"/>
        <c:axId val="1707519615"/>
        <c:axId val="0"/>
      </c:bar3DChart>
      <c:catAx>
        <c:axId val="177987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7519615"/>
        <c:crosses val="autoZero"/>
        <c:auto val="1"/>
        <c:lblAlgn val="ctr"/>
        <c:lblOffset val="100"/>
        <c:noMultiLvlLbl val="0"/>
      </c:catAx>
      <c:valAx>
        <c:axId val="170751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987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1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D940A-3BEA-4149-A13D-AED5C7F51C4F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EC373D4-8B2A-3244-9B5A-F14ED2586FDC}" type="asst">
      <dgm:prSet phldrT="[Testo]"/>
      <dgm:spPr/>
      <dgm:t>
        <a:bodyPr/>
        <a:lstStyle/>
        <a:p>
          <a:r>
            <a:rPr lang="it-IT" dirty="0"/>
            <a:t>Epilessia farmacoresistente </a:t>
          </a:r>
        </a:p>
      </dgm:t>
    </dgm:pt>
    <dgm:pt modelId="{067D981C-AAE8-8B46-B530-7FE1B0857112}" type="parTrans" cxnId="{D1133927-C05D-854D-9C37-351382103377}">
      <dgm:prSet/>
      <dgm:spPr/>
      <dgm:t>
        <a:bodyPr/>
        <a:lstStyle/>
        <a:p>
          <a:endParaRPr lang="it-IT"/>
        </a:p>
      </dgm:t>
    </dgm:pt>
    <dgm:pt modelId="{5B10DC52-6444-0C49-94D2-F73F1A7E91E7}" type="sibTrans" cxnId="{D1133927-C05D-854D-9C37-351382103377}">
      <dgm:prSet/>
      <dgm:spPr/>
      <dgm:t>
        <a:bodyPr/>
        <a:lstStyle/>
        <a:p>
          <a:endParaRPr lang="it-IT"/>
        </a:p>
      </dgm:t>
    </dgm:pt>
    <dgm:pt modelId="{FCD9C4DD-4C68-CD47-AE2C-FF92AC0DB9C8}">
      <dgm:prSet phldrT="[Testo]"/>
      <dgm:spPr/>
      <dgm:t>
        <a:bodyPr/>
        <a:lstStyle/>
        <a:p>
          <a:r>
            <a:rPr lang="it-IT" dirty="0"/>
            <a:t>TERAPIA MEDICA (</a:t>
          </a:r>
          <a:r>
            <a:rPr lang="it-IT" dirty="0" err="1"/>
            <a:t>AEDs</a:t>
          </a:r>
          <a:r>
            <a:rPr lang="it-IT" dirty="0"/>
            <a:t>)</a:t>
          </a:r>
        </a:p>
      </dgm:t>
    </dgm:pt>
    <dgm:pt modelId="{83B623DC-233F-634E-9BC6-A02FDC096FBA}" type="parTrans" cxnId="{5ECDA142-B606-0A42-8678-0FB720A8DB28}">
      <dgm:prSet/>
      <dgm:spPr/>
      <dgm:t>
        <a:bodyPr/>
        <a:lstStyle/>
        <a:p>
          <a:endParaRPr lang="it-IT"/>
        </a:p>
      </dgm:t>
    </dgm:pt>
    <dgm:pt modelId="{C9354E13-294C-E047-8CFC-D440B9B18C57}" type="sibTrans" cxnId="{5ECDA142-B606-0A42-8678-0FB720A8DB28}">
      <dgm:prSet/>
      <dgm:spPr/>
      <dgm:t>
        <a:bodyPr/>
        <a:lstStyle/>
        <a:p>
          <a:endParaRPr lang="it-IT"/>
        </a:p>
      </dgm:t>
    </dgm:pt>
    <dgm:pt modelId="{F37BD26F-6D55-3840-87A5-5BAC97899704}">
      <dgm:prSet phldrT="[Testo]"/>
      <dgm:spPr/>
      <dgm:t>
        <a:bodyPr/>
        <a:lstStyle/>
        <a:p>
          <a:r>
            <a:rPr lang="it-IT" dirty="0"/>
            <a:t>CHIRURGIA DELL’EPILESSIA</a:t>
          </a:r>
        </a:p>
      </dgm:t>
    </dgm:pt>
    <dgm:pt modelId="{09EBF196-E08D-CE41-BAB6-DCA6677C4D7A}" type="parTrans" cxnId="{1C3B7125-3255-7C43-823F-EB24E0A6654E}">
      <dgm:prSet/>
      <dgm:spPr/>
      <dgm:t>
        <a:bodyPr/>
        <a:lstStyle/>
        <a:p>
          <a:endParaRPr lang="it-IT"/>
        </a:p>
      </dgm:t>
    </dgm:pt>
    <dgm:pt modelId="{90323C4F-CDF5-C24E-8CE3-2C5656E7582E}" type="sibTrans" cxnId="{1C3B7125-3255-7C43-823F-EB24E0A6654E}">
      <dgm:prSet/>
      <dgm:spPr/>
      <dgm:t>
        <a:bodyPr/>
        <a:lstStyle/>
        <a:p>
          <a:endParaRPr lang="it-IT"/>
        </a:p>
      </dgm:t>
    </dgm:pt>
    <dgm:pt modelId="{A888EC54-001C-6C4F-A76F-462F6E9C95B0}">
      <dgm:prSet phldrT="[Testo]"/>
      <dgm:spPr/>
      <dgm:t>
        <a:bodyPr/>
        <a:lstStyle/>
        <a:p>
          <a:r>
            <a:rPr lang="it-IT" b="1" dirty="0">
              <a:solidFill>
                <a:srgbClr val="C00000"/>
              </a:solidFill>
            </a:rPr>
            <a:t>UTILIZZO DI DEVICES </a:t>
          </a:r>
        </a:p>
      </dgm:t>
    </dgm:pt>
    <dgm:pt modelId="{86B1EB32-069D-3742-B1FB-DFC40F8E974F}" type="parTrans" cxnId="{C01605A0-867F-424C-BB6B-8AD094379426}">
      <dgm:prSet/>
      <dgm:spPr/>
      <dgm:t>
        <a:bodyPr/>
        <a:lstStyle/>
        <a:p>
          <a:endParaRPr lang="it-IT"/>
        </a:p>
      </dgm:t>
    </dgm:pt>
    <dgm:pt modelId="{27767B83-5CB0-6D48-B2F8-065984E04266}" type="sibTrans" cxnId="{C01605A0-867F-424C-BB6B-8AD094379426}">
      <dgm:prSet/>
      <dgm:spPr/>
      <dgm:t>
        <a:bodyPr/>
        <a:lstStyle/>
        <a:p>
          <a:endParaRPr lang="it-IT"/>
        </a:p>
      </dgm:t>
    </dgm:pt>
    <dgm:pt modelId="{5C1A60D0-9D73-8247-B21C-1C5CDBD33935}">
      <dgm:prSet phldrT="[Testo]"/>
      <dgm:spPr/>
      <dgm:t>
        <a:bodyPr/>
        <a:lstStyle/>
        <a:p>
          <a:r>
            <a:rPr lang="it-IT" dirty="0"/>
            <a:t>TERAPIA DIETETICA</a:t>
          </a:r>
        </a:p>
      </dgm:t>
    </dgm:pt>
    <dgm:pt modelId="{93EA1E1F-D764-A14F-BAD4-1A4B1F742595}" type="parTrans" cxnId="{BF764DD9-D3B7-9141-9E11-107DF4575DEC}">
      <dgm:prSet/>
      <dgm:spPr/>
      <dgm:t>
        <a:bodyPr/>
        <a:lstStyle/>
        <a:p>
          <a:endParaRPr lang="it-IT"/>
        </a:p>
      </dgm:t>
    </dgm:pt>
    <dgm:pt modelId="{A840F873-8F08-C848-B6F3-4997849381FE}" type="sibTrans" cxnId="{BF764DD9-D3B7-9141-9E11-107DF4575DEC}">
      <dgm:prSet/>
      <dgm:spPr/>
      <dgm:t>
        <a:bodyPr/>
        <a:lstStyle/>
        <a:p>
          <a:endParaRPr lang="it-IT"/>
        </a:p>
      </dgm:t>
    </dgm:pt>
    <dgm:pt modelId="{CA78C7D7-2CF2-2948-9C57-7A3902BEA2D5}" type="pres">
      <dgm:prSet presAssocID="{AB4D940A-3BEA-4149-A13D-AED5C7F51C4F}" presName="theList" presStyleCnt="0">
        <dgm:presLayoutVars>
          <dgm:dir/>
          <dgm:animLvl val="lvl"/>
          <dgm:resizeHandles val="exact"/>
        </dgm:presLayoutVars>
      </dgm:prSet>
      <dgm:spPr/>
    </dgm:pt>
    <dgm:pt modelId="{85F39DAB-7583-764D-975F-9DFAB6002CF4}" type="pres">
      <dgm:prSet presAssocID="{0EC373D4-8B2A-3244-9B5A-F14ED2586FDC}" presName="compNode" presStyleCnt="0"/>
      <dgm:spPr/>
    </dgm:pt>
    <dgm:pt modelId="{36F43C9B-FAAB-B94A-A196-B8E125A842B1}" type="pres">
      <dgm:prSet presAssocID="{0EC373D4-8B2A-3244-9B5A-F14ED2586FDC}" presName="aNode" presStyleLbl="bgShp" presStyleIdx="0" presStyleCnt="1"/>
      <dgm:spPr/>
    </dgm:pt>
    <dgm:pt modelId="{4E37CE77-75B6-F846-8C16-9E5C9C4315EA}" type="pres">
      <dgm:prSet presAssocID="{0EC373D4-8B2A-3244-9B5A-F14ED2586FDC}" presName="textNode" presStyleLbl="bgShp" presStyleIdx="0" presStyleCnt="1"/>
      <dgm:spPr/>
    </dgm:pt>
    <dgm:pt modelId="{704FA366-3A27-3749-AA58-4FA9CD6D5A33}" type="pres">
      <dgm:prSet presAssocID="{0EC373D4-8B2A-3244-9B5A-F14ED2586FDC}" presName="compChildNode" presStyleCnt="0"/>
      <dgm:spPr/>
    </dgm:pt>
    <dgm:pt modelId="{442D1602-FA78-754A-8B10-5C0D5746763B}" type="pres">
      <dgm:prSet presAssocID="{0EC373D4-8B2A-3244-9B5A-F14ED2586FDC}" presName="theInnerList" presStyleCnt="0"/>
      <dgm:spPr/>
    </dgm:pt>
    <dgm:pt modelId="{FF51DBC4-2936-3A48-B438-7E6F2E95156F}" type="pres">
      <dgm:prSet presAssocID="{FCD9C4DD-4C68-CD47-AE2C-FF92AC0DB9C8}" presName="childNode" presStyleLbl="node1" presStyleIdx="0" presStyleCnt="4">
        <dgm:presLayoutVars>
          <dgm:bulletEnabled val="1"/>
        </dgm:presLayoutVars>
      </dgm:prSet>
      <dgm:spPr/>
    </dgm:pt>
    <dgm:pt modelId="{8FD763DD-B52A-8846-9016-267D81770DE2}" type="pres">
      <dgm:prSet presAssocID="{FCD9C4DD-4C68-CD47-AE2C-FF92AC0DB9C8}" presName="aSpace2" presStyleCnt="0"/>
      <dgm:spPr/>
    </dgm:pt>
    <dgm:pt modelId="{7353675B-A21C-2A40-982B-B04C95D8C2D9}" type="pres">
      <dgm:prSet presAssocID="{F37BD26F-6D55-3840-87A5-5BAC97899704}" presName="childNode" presStyleLbl="node1" presStyleIdx="1" presStyleCnt="4">
        <dgm:presLayoutVars>
          <dgm:bulletEnabled val="1"/>
        </dgm:presLayoutVars>
      </dgm:prSet>
      <dgm:spPr/>
    </dgm:pt>
    <dgm:pt modelId="{693EEF65-398D-BC43-AFA3-7B9676A57E60}" type="pres">
      <dgm:prSet presAssocID="{F37BD26F-6D55-3840-87A5-5BAC97899704}" presName="aSpace2" presStyleCnt="0"/>
      <dgm:spPr/>
    </dgm:pt>
    <dgm:pt modelId="{D4F4C8C2-9B95-1D4C-80C2-B59C85432BA5}" type="pres">
      <dgm:prSet presAssocID="{A888EC54-001C-6C4F-A76F-462F6E9C95B0}" presName="childNode" presStyleLbl="node1" presStyleIdx="2" presStyleCnt="4">
        <dgm:presLayoutVars>
          <dgm:bulletEnabled val="1"/>
        </dgm:presLayoutVars>
      </dgm:prSet>
      <dgm:spPr/>
    </dgm:pt>
    <dgm:pt modelId="{0F67D741-310A-3646-8EDF-18B1A8605BCF}" type="pres">
      <dgm:prSet presAssocID="{A888EC54-001C-6C4F-A76F-462F6E9C95B0}" presName="aSpace2" presStyleCnt="0"/>
      <dgm:spPr/>
    </dgm:pt>
    <dgm:pt modelId="{5FE03FEF-0B71-4342-8E0D-0273C94301DD}" type="pres">
      <dgm:prSet presAssocID="{5C1A60D0-9D73-8247-B21C-1C5CDBD3393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4FD650F-C260-9F43-A0CE-350012551E82}" type="presOf" srcId="{F37BD26F-6D55-3840-87A5-5BAC97899704}" destId="{7353675B-A21C-2A40-982B-B04C95D8C2D9}" srcOrd="0" destOrd="0" presId="urn:microsoft.com/office/officeart/2005/8/layout/lProcess2"/>
    <dgm:cxn modelId="{1C3B7125-3255-7C43-823F-EB24E0A6654E}" srcId="{0EC373D4-8B2A-3244-9B5A-F14ED2586FDC}" destId="{F37BD26F-6D55-3840-87A5-5BAC97899704}" srcOrd="1" destOrd="0" parTransId="{09EBF196-E08D-CE41-BAB6-DCA6677C4D7A}" sibTransId="{90323C4F-CDF5-C24E-8CE3-2C5656E7582E}"/>
    <dgm:cxn modelId="{D1133927-C05D-854D-9C37-351382103377}" srcId="{AB4D940A-3BEA-4149-A13D-AED5C7F51C4F}" destId="{0EC373D4-8B2A-3244-9B5A-F14ED2586FDC}" srcOrd="0" destOrd="0" parTransId="{067D981C-AAE8-8B46-B530-7FE1B0857112}" sibTransId="{5B10DC52-6444-0C49-94D2-F73F1A7E91E7}"/>
    <dgm:cxn modelId="{5ECDA142-B606-0A42-8678-0FB720A8DB28}" srcId="{0EC373D4-8B2A-3244-9B5A-F14ED2586FDC}" destId="{FCD9C4DD-4C68-CD47-AE2C-FF92AC0DB9C8}" srcOrd="0" destOrd="0" parTransId="{83B623DC-233F-634E-9BC6-A02FDC096FBA}" sibTransId="{C9354E13-294C-E047-8CFC-D440B9B18C57}"/>
    <dgm:cxn modelId="{39AF1460-D5AC-C14D-8A5C-5F18997E9903}" type="presOf" srcId="{0EC373D4-8B2A-3244-9B5A-F14ED2586FDC}" destId="{4E37CE77-75B6-F846-8C16-9E5C9C4315EA}" srcOrd="1" destOrd="0" presId="urn:microsoft.com/office/officeart/2005/8/layout/lProcess2"/>
    <dgm:cxn modelId="{ED5E3962-DC13-2B4B-AFC2-0A81425FA9CD}" type="presOf" srcId="{5C1A60D0-9D73-8247-B21C-1C5CDBD33935}" destId="{5FE03FEF-0B71-4342-8E0D-0273C94301DD}" srcOrd="0" destOrd="0" presId="urn:microsoft.com/office/officeart/2005/8/layout/lProcess2"/>
    <dgm:cxn modelId="{74A05271-42E5-6741-B67E-3695DE7BE9A3}" type="presOf" srcId="{A888EC54-001C-6C4F-A76F-462F6E9C95B0}" destId="{D4F4C8C2-9B95-1D4C-80C2-B59C85432BA5}" srcOrd="0" destOrd="0" presId="urn:microsoft.com/office/officeart/2005/8/layout/lProcess2"/>
    <dgm:cxn modelId="{C01605A0-867F-424C-BB6B-8AD094379426}" srcId="{0EC373D4-8B2A-3244-9B5A-F14ED2586FDC}" destId="{A888EC54-001C-6C4F-A76F-462F6E9C95B0}" srcOrd="2" destOrd="0" parTransId="{86B1EB32-069D-3742-B1FB-DFC40F8E974F}" sibTransId="{27767B83-5CB0-6D48-B2F8-065984E04266}"/>
    <dgm:cxn modelId="{8214BDA9-51B7-9545-A857-00123ACD642D}" type="presOf" srcId="{FCD9C4DD-4C68-CD47-AE2C-FF92AC0DB9C8}" destId="{FF51DBC4-2936-3A48-B438-7E6F2E95156F}" srcOrd="0" destOrd="0" presId="urn:microsoft.com/office/officeart/2005/8/layout/lProcess2"/>
    <dgm:cxn modelId="{9BC5A1B1-A075-2D4F-8E08-6F6090A7D9D3}" type="presOf" srcId="{AB4D940A-3BEA-4149-A13D-AED5C7F51C4F}" destId="{CA78C7D7-2CF2-2948-9C57-7A3902BEA2D5}" srcOrd="0" destOrd="0" presId="urn:microsoft.com/office/officeart/2005/8/layout/lProcess2"/>
    <dgm:cxn modelId="{2AE5EEC4-BEB7-C042-B3DB-CAF6AF43641C}" type="presOf" srcId="{0EC373D4-8B2A-3244-9B5A-F14ED2586FDC}" destId="{36F43C9B-FAAB-B94A-A196-B8E125A842B1}" srcOrd="0" destOrd="0" presId="urn:microsoft.com/office/officeart/2005/8/layout/lProcess2"/>
    <dgm:cxn modelId="{BF764DD9-D3B7-9141-9E11-107DF4575DEC}" srcId="{0EC373D4-8B2A-3244-9B5A-F14ED2586FDC}" destId="{5C1A60D0-9D73-8247-B21C-1C5CDBD33935}" srcOrd="3" destOrd="0" parTransId="{93EA1E1F-D764-A14F-BAD4-1A4B1F742595}" sibTransId="{A840F873-8F08-C848-B6F3-4997849381FE}"/>
    <dgm:cxn modelId="{B736918C-47AA-2C4E-BD06-1D88C2D4EE0E}" type="presParOf" srcId="{CA78C7D7-2CF2-2948-9C57-7A3902BEA2D5}" destId="{85F39DAB-7583-764D-975F-9DFAB6002CF4}" srcOrd="0" destOrd="0" presId="urn:microsoft.com/office/officeart/2005/8/layout/lProcess2"/>
    <dgm:cxn modelId="{0EF0943B-F7AA-C84F-87D2-E901C9EDF47E}" type="presParOf" srcId="{85F39DAB-7583-764D-975F-9DFAB6002CF4}" destId="{36F43C9B-FAAB-B94A-A196-B8E125A842B1}" srcOrd="0" destOrd="0" presId="urn:microsoft.com/office/officeart/2005/8/layout/lProcess2"/>
    <dgm:cxn modelId="{5BAC9A01-0459-A245-81DC-20FFAD64951A}" type="presParOf" srcId="{85F39DAB-7583-764D-975F-9DFAB6002CF4}" destId="{4E37CE77-75B6-F846-8C16-9E5C9C4315EA}" srcOrd="1" destOrd="0" presId="urn:microsoft.com/office/officeart/2005/8/layout/lProcess2"/>
    <dgm:cxn modelId="{F866188F-1F72-434D-9375-D1D91281C6DF}" type="presParOf" srcId="{85F39DAB-7583-764D-975F-9DFAB6002CF4}" destId="{704FA366-3A27-3749-AA58-4FA9CD6D5A33}" srcOrd="2" destOrd="0" presId="urn:microsoft.com/office/officeart/2005/8/layout/lProcess2"/>
    <dgm:cxn modelId="{610AD348-C499-CA41-8443-D56CDC09E9F2}" type="presParOf" srcId="{704FA366-3A27-3749-AA58-4FA9CD6D5A33}" destId="{442D1602-FA78-754A-8B10-5C0D5746763B}" srcOrd="0" destOrd="0" presId="urn:microsoft.com/office/officeart/2005/8/layout/lProcess2"/>
    <dgm:cxn modelId="{4E63B197-E6CD-E847-946F-F002C7A35090}" type="presParOf" srcId="{442D1602-FA78-754A-8B10-5C0D5746763B}" destId="{FF51DBC4-2936-3A48-B438-7E6F2E95156F}" srcOrd="0" destOrd="0" presId="urn:microsoft.com/office/officeart/2005/8/layout/lProcess2"/>
    <dgm:cxn modelId="{66ECA231-E25B-EE47-B418-8389BD621762}" type="presParOf" srcId="{442D1602-FA78-754A-8B10-5C0D5746763B}" destId="{8FD763DD-B52A-8846-9016-267D81770DE2}" srcOrd="1" destOrd="0" presId="urn:microsoft.com/office/officeart/2005/8/layout/lProcess2"/>
    <dgm:cxn modelId="{01D6F494-3C5E-D745-8C5B-9D1E9AA3D813}" type="presParOf" srcId="{442D1602-FA78-754A-8B10-5C0D5746763B}" destId="{7353675B-A21C-2A40-982B-B04C95D8C2D9}" srcOrd="2" destOrd="0" presId="urn:microsoft.com/office/officeart/2005/8/layout/lProcess2"/>
    <dgm:cxn modelId="{3AA481D0-F90F-1A48-B03F-C9BCCBD27F4A}" type="presParOf" srcId="{442D1602-FA78-754A-8B10-5C0D5746763B}" destId="{693EEF65-398D-BC43-AFA3-7B9676A57E60}" srcOrd="3" destOrd="0" presId="urn:microsoft.com/office/officeart/2005/8/layout/lProcess2"/>
    <dgm:cxn modelId="{6D4D2BE6-563D-8441-A765-8156EFCF00AA}" type="presParOf" srcId="{442D1602-FA78-754A-8B10-5C0D5746763B}" destId="{D4F4C8C2-9B95-1D4C-80C2-B59C85432BA5}" srcOrd="4" destOrd="0" presId="urn:microsoft.com/office/officeart/2005/8/layout/lProcess2"/>
    <dgm:cxn modelId="{A329CB72-7384-D64C-921F-50C70CCB2F0A}" type="presParOf" srcId="{442D1602-FA78-754A-8B10-5C0D5746763B}" destId="{0F67D741-310A-3646-8EDF-18B1A8605BCF}" srcOrd="5" destOrd="0" presId="urn:microsoft.com/office/officeart/2005/8/layout/lProcess2"/>
    <dgm:cxn modelId="{26EDF5E5-176E-2642-9109-739908A736CB}" type="presParOf" srcId="{442D1602-FA78-754A-8B10-5C0D5746763B}" destId="{5FE03FEF-0B71-4342-8E0D-0273C94301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E455B-19AA-8441-95FB-4DD4CD1AE1F8}" type="doc">
      <dgm:prSet loTypeId="urn:microsoft.com/office/officeart/2008/layout/TitledPictureBlock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5C582A-45A3-0649-A2B2-B0074ED2C2C0}" type="pres">
      <dgm:prSet presAssocID="{4A1E455B-19AA-8441-95FB-4DD4CD1AE1F8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AD50D538-3E6D-274E-8073-616051B44FC0}" type="presOf" srcId="{4A1E455B-19AA-8441-95FB-4DD4CD1AE1F8}" destId="{E25C582A-45A3-0649-A2B2-B0074ED2C2C0}" srcOrd="0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11F39-B511-C143-8737-1778B5DDBD9B}" type="doc">
      <dgm:prSet loTypeId="urn:microsoft.com/office/officeart/2008/layout/PictureGrid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BAFA34-DC16-C945-B411-471CC34A9D19}">
      <dgm:prSet phldrT="[Testo]"/>
      <dgm:spPr/>
      <dgm:t>
        <a:bodyPr/>
        <a:lstStyle/>
        <a:p>
          <a:pPr algn="ctr"/>
          <a:r>
            <a:rPr lang="it-IT" dirty="0"/>
            <a:t>VNS</a:t>
          </a:r>
        </a:p>
      </dgm:t>
    </dgm:pt>
    <dgm:pt modelId="{3610A1A7-3458-164C-8C87-EF51F8403FCF}" type="parTrans" cxnId="{26BCA23E-CBCF-8648-8DF1-F0C9CAB1E966}">
      <dgm:prSet/>
      <dgm:spPr/>
      <dgm:t>
        <a:bodyPr/>
        <a:lstStyle/>
        <a:p>
          <a:endParaRPr lang="it-IT"/>
        </a:p>
      </dgm:t>
    </dgm:pt>
    <dgm:pt modelId="{798890BC-16CC-1A45-B1CA-A770F4F09913}" type="sibTrans" cxnId="{26BCA23E-CBCF-8648-8DF1-F0C9CAB1E966}">
      <dgm:prSet/>
      <dgm:spPr/>
      <dgm:t>
        <a:bodyPr/>
        <a:lstStyle/>
        <a:p>
          <a:endParaRPr lang="it-IT"/>
        </a:p>
      </dgm:t>
    </dgm:pt>
    <dgm:pt modelId="{FA659B03-95A1-B843-B817-B440B5FFF01C}" type="pres">
      <dgm:prSet presAssocID="{8C211F39-B511-C143-8737-1778B5DDBD9B}" presName="Name0" presStyleCnt="0">
        <dgm:presLayoutVars>
          <dgm:dir/>
        </dgm:presLayoutVars>
      </dgm:prSet>
      <dgm:spPr/>
    </dgm:pt>
    <dgm:pt modelId="{F6E1CE59-FAC3-2F44-83B4-06D03534232B}" type="pres">
      <dgm:prSet presAssocID="{E6BAFA34-DC16-C945-B411-471CC34A9D19}" presName="composite" presStyleCnt="0"/>
      <dgm:spPr/>
    </dgm:pt>
    <dgm:pt modelId="{18CDC10D-0EC4-F74F-AA90-D48CD8D52AED}" type="pres">
      <dgm:prSet presAssocID="{E6BAFA34-DC16-C945-B411-471CC34A9D19}" presName="rect2" presStyleLbl="revTx" presStyleIdx="0" presStyleCnt="1">
        <dgm:presLayoutVars>
          <dgm:bulletEnabled val="1"/>
        </dgm:presLayoutVars>
      </dgm:prSet>
      <dgm:spPr/>
    </dgm:pt>
    <dgm:pt modelId="{77E652EF-870C-7B49-9200-77C65A0BEBBB}" type="pres">
      <dgm:prSet presAssocID="{E6BAFA34-DC16-C945-B411-471CC34A9D19}" presName="rect1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effectLst>
          <a:softEdge rad="152400"/>
        </a:effectLst>
      </dgm:spPr>
    </dgm:pt>
  </dgm:ptLst>
  <dgm:cxnLst>
    <dgm:cxn modelId="{26BCA23E-CBCF-8648-8DF1-F0C9CAB1E966}" srcId="{8C211F39-B511-C143-8737-1778B5DDBD9B}" destId="{E6BAFA34-DC16-C945-B411-471CC34A9D19}" srcOrd="0" destOrd="0" parTransId="{3610A1A7-3458-164C-8C87-EF51F8403FCF}" sibTransId="{798890BC-16CC-1A45-B1CA-A770F4F09913}"/>
    <dgm:cxn modelId="{6017DA40-C492-3D41-B911-36D20C1D2B30}" type="presOf" srcId="{8C211F39-B511-C143-8737-1778B5DDBD9B}" destId="{FA659B03-95A1-B843-B817-B440B5FFF01C}" srcOrd="0" destOrd="0" presId="urn:microsoft.com/office/officeart/2008/layout/PictureGrid"/>
    <dgm:cxn modelId="{2A606BE5-8B1C-004F-A033-96344A848BEB}" type="presOf" srcId="{E6BAFA34-DC16-C945-B411-471CC34A9D19}" destId="{18CDC10D-0EC4-F74F-AA90-D48CD8D52AED}" srcOrd="0" destOrd="0" presId="urn:microsoft.com/office/officeart/2008/layout/PictureGrid"/>
    <dgm:cxn modelId="{3FBF6C16-4E59-BA48-B213-DD89275C4681}" type="presParOf" srcId="{FA659B03-95A1-B843-B817-B440B5FFF01C}" destId="{F6E1CE59-FAC3-2F44-83B4-06D03534232B}" srcOrd="0" destOrd="0" presId="urn:microsoft.com/office/officeart/2008/layout/PictureGrid"/>
    <dgm:cxn modelId="{3C3AC516-2775-0D4D-8023-CF37E0131933}" type="presParOf" srcId="{F6E1CE59-FAC3-2F44-83B4-06D03534232B}" destId="{18CDC10D-0EC4-F74F-AA90-D48CD8D52AED}" srcOrd="0" destOrd="0" presId="urn:microsoft.com/office/officeart/2008/layout/PictureGrid"/>
    <dgm:cxn modelId="{D780702C-B2C0-C644-8E95-2E150EE7BF5D}" type="presParOf" srcId="{F6E1CE59-FAC3-2F44-83B4-06D03534232B}" destId="{77E652EF-870C-7B49-9200-77C65A0BEBBB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50C11-0F33-B743-8D6C-6579A0F4B1FD}" type="doc">
      <dgm:prSet loTypeId="urn:microsoft.com/office/officeart/2008/layout/PictureGrid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1AE8A8F-C785-E949-BE25-1A0B8169D916}">
      <dgm:prSet phldrT="[Testo]"/>
      <dgm:spPr/>
      <dgm:t>
        <a:bodyPr/>
        <a:lstStyle/>
        <a:p>
          <a:endParaRPr lang="it-IT" dirty="0"/>
        </a:p>
      </dgm:t>
    </dgm:pt>
    <dgm:pt modelId="{8E0C3FFF-AA22-9348-8C9D-CFB695AAAEF2}" type="parTrans" cxnId="{F0B78F5F-26AD-7746-8D3A-4761A4FF3E6B}">
      <dgm:prSet/>
      <dgm:spPr/>
      <dgm:t>
        <a:bodyPr/>
        <a:lstStyle/>
        <a:p>
          <a:endParaRPr lang="it-IT"/>
        </a:p>
      </dgm:t>
    </dgm:pt>
    <dgm:pt modelId="{EB0DD319-A3F7-9544-9FD5-97C03DAC2C17}" type="sibTrans" cxnId="{F0B78F5F-26AD-7746-8D3A-4761A4FF3E6B}">
      <dgm:prSet/>
      <dgm:spPr/>
      <dgm:t>
        <a:bodyPr/>
        <a:lstStyle/>
        <a:p>
          <a:endParaRPr lang="it-IT"/>
        </a:p>
      </dgm:t>
    </dgm:pt>
    <dgm:pt modelId="{3F258A58-A42F-EC41-99C9-03846E7281E2}">
      <dgm:prSet phldrT="[Testo]"/>
      <dgm:spPr/>
      <dgm:t>
        <a:bodyPr/>
        <a:lstStyle/>
        <a:p>
          <a:endParaRPr lang="it-IT" dirty="0"/>
        </a:p>
      </dgm:t>
    </dgm:pt>
    <dgm:pt modelId="{BDF2BB99-24DD-5647-832B-438ABB7ABADA}" type="parTrans" cxnId="{5486D51D-7B80-7A46-ACFF-92ABA6383253}">
      <dgm:prSet/>
      <dgm:spPr/>
      <dgm:t>
        <a:bodyPr/>
        <a:lstStyle/>
        <a:p>
          <a:endParaRPr lang="it-IT"/>
        </a:p>
      </dgm:t>
    </dgm:pt>
    <dgm:pt modelId="{288B5CDD-BFFD-BD42-BC31-A28B44A23DE0}" type="sibTrans" cxnId="{5486D51D-7B80-7A46-ACFF-92ABA6383253}">
      <dgm:prSet/>
      <dgm:spPr/>
      <dgm:t>
        <a:bodyPr/>
        <a:lstStyle/>
        <a:p>
          <a:endParaRPr lang="it-IT"/>
        </a:p>
      </dgm:t>
    </dgm:pt>
    <dgm:pt modelId="{B3A8109E-BCA2-7D40-8A46-FE81543F5524}">
      <dgm:prSet phldrT="[Testo]"/>
      <dgm:spPr/>
      <dgm:t>
        <a:bodyPr/>
        <a:lstStyle/>
        <a:p>
          <a:endParaRPr lang="it-IT" dirty="0"/>
        </a:p>
      </dgm:t>
    </dgm:pt>
    <dgm:pt modelId="{A806D174-BAF6-FE43-B628-A8B818D5BFAE}" type="parTrans" cxnId="{DFE46A51-D31E-F649-8C63-4FF7A615E7B1}">
      <dgm:prSet/>
      <dgm:spPr/>
      <dgm:t>
        <a:bodyPr/>
        <a:lstStyle/>
        <a:p>
          <a:endParaRPr lang="it-IT"/>
        </a:p>
      </dgm:t>
    </dgm:pt>
    <dgm:pt modelId="{C6F77B67-778D-6344-854A-525A72515EB1}" type="sibTrans" cxnId="{DFE46A51-D31E-F649-8C63-4FF7A615E7B1}">
      <dgm:prSet/>
      <dgm:spPr/>
      <dgm:t>
        <a:bodyPr/>
        <a:lstStyle/>
        <a:p>
          <a:endParaRPr lang="it-IT"/>
        </a:p>
      </dgm:t>
    </dgm:pt>
    <dgm:pt modelId="{EE39C3AC-CD19-4E42-9F7F-0FC1AB59E069}">
      <dgm:prSet phldrT="[Testo]"/>
      <dgm:spPr/>
      <dgm:t>
        <a:bodyPr/>
        <a:lstStyle/>
        <a:p>
          <a:endParaRPr lang="it-IT" dirty="0"/>
        </a:p>
      </dgm:t>
    </dgm:pt>
    <dgm:pt modelId="{F02EAEA7-629D-FB41-AE58-C9EEE5473006}" type="parTrans" cxnId="{9E5F2EFA-A91C-0740-AF15-28540C1FDDFB}">
      <dgm:prSet/>
      <dgm:spPr/>
      <dgm:t>
        <a:bodyPr/>
        <a:lstStyle/>
        <a:p>
          <a:endParaRPr lang="it-IT"/>
        </a:p>
      </dgm:t>
    </dgm:pt>
    <dgm:pt modelId="{9F278458-06EE-7047-81DC-49C700E928C8}" type="sibTrans" cxnId="{9E5F2EFA-A91C-0740-AF15-28540C1FDDFB}">
      <dgm:prSet/>
      <dgm:spPr/>
      <dgm:t>
        <a:bodyPr/>
        <a:lstStyle/>
        <a:p>
          <a:endParaRPr lang="it-IT"/>
        </a:p>
      </dgm:t>
    </dgm:pt>
    <dgm:pt modelId="{24CD849E-5B26-F549-9A31-AFF664483FCA}" type="pres">
      <dgm:prSet presAssocID="{4C750C11-0F33-B743-8D6C-6579A0F4B1FD}" presName="Name0" presStyleCnt="0">
        <dgm:presLayoutVars>
          <dgm:dir/>
        </dgm:presLayoutVars>
      </dgm:prSet>
      <dgm:spPr/>
    </dgm:pt>
    <dgm:pt modelId="{81C3300E-3980-7042-BF8A-70DD1C2D44BB}" type="pres">
      <dgm:prSet presAssocID="{E1AE8A8F-C785-E949-BE25-1A0B8169D916}" presName="composite" presStyleCnt="0"/>
      <dgm:spPr/>
    </dgm:pt>
    <dgm:pt modelId="{1223F0DE-F9B8-504E-93C6-E241469C39D7}" type="pres">
      <dgm:prSet presAssocID="{E1AE8A8F-C785-E949-BE25-1A0B8169D916}" presName="rect2" presStyleLbl="revTx" presStyleIdx="0" presStyleCnt="4">
        <dgm:presLayoutVars>
          <dgm:bulletEnabled val="1"/>
        </dgm:presLayoutVars>
      </dgm:prSet>
      <dgm:spPr/>
    </dgm:pt>
    <dgm:pt modelId="{246DE44E-799C-C240-95D5-29DE33128CF0}" type="pres">
      <dgm:prSet presAssocID="{E1AE8A8F-C785-E949-BE25-1A0B8169D916}" presName="rect1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softEdge rad="139700"/>
        </a:effectLst>
      </dgm:spPr>
    </dgm:pt>
    <dgm:pt modelId="{EF40EAE0-C546-AB48-AFD0-9EFED6F87298}" type="pres">
      <dgm:prSet presAssocID="{EB0DD319-A3F7-9544-9FD5-97C03DAC2C17}" presName="sibTrans" presStyleCnt="0"/>
      <dgm:spPr/>
    </dgm:pt>
    <dgm:pt modelId="{7F335AD0-D8DB-A645-AA38-B22612AFBD6C}" type="pres">
      <dgm:prSet presAssocID="{3F258A58-A42F-EC41-99C9-03846E7281E2}" presName="composite" presStyleCnt="0"/>
      <dgm:spPr/>
    </dgm:pt>
    <dgm:pt modelId="{F299C69B-BEAB-5B40-9E95-153CE3A40F5F}" type="pres">
      <dgm:prSet presAssocID="{3F258A58-A42F-EC41-99C9-03846E7281E2}" presName="rect2" presStyleLbl="revTx" presStyleIdx="1" presStyleCnt="4">
        <dgm:presLayoutVars>
          <dgm:bulletEnabled val="1"/>
        </dgm:presLayoutVars>
      </dgm:prSet>
      <dgm:spPr/>
    </dgm:pt>
    <dgm:pt modelId="{5F0E5267-EECC-8649-9B2F-0197E3E4857C}" type="pres">
      <dgm:prSet presAssocID="{3F258A58-A42F-EC41-99C9-03846E7281E2}" presName="rect1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effectLst>
          <a:softEdge rad="139700"/>
        </a:effectLst>
      </dgm:spPr>
    </dgm:pt>
    <dgm:pt modelId="{B30F1F14-8A47-A742-83DF-C06AFFE1EDBB}" type="pres">
      <dgm:prSet presAssocID="{288B5CDD-BFFD-BD42-BC31-A28B44A23DE0}" presName="sibTrans" presStyleCnt="0"/>
      <dgm:spPr/>
    </dgm:pt>
    <dgm:pt modelId="{7293F81A-407D-984F-B730-593A168C85EC}" type="pres">
      <dgm:prSet presAssocID="{EE39C3AC-CD19-4E42-9F7F-0FC1AB59E069}" presName="composite" presStyleCnt="0"/>
      <dgm:spPr/>
    </dgm:pt>
    <dgm:pt modelId="{BAAB4A29-BB8D-2847-85A4-C8B1E6C8C5F5}" type="pres">
      <dgm:prSet presAssocID="{EE39C3AC-CD19-4E42-9F7F-0FC1AB59E069}" presName="rect2" presStyleLbl="revTx" presStyleIdx="2" presStyleCnt="4">
        <dgm:presLayoutVars>
          <dgm:bulletEnabled val="1"/>
        </dgm:presLayoutVars>
      </dgm:prSet>
      <dgm:spPr/>
    </dgm:pt>
    <dgm:pt modelId="{04C4B49F-C6AA-BB43-A479-ED33E9EB83CE}" type="pres">
      <dgm:prSet presAssocID="{EE39C3AC-CD19-4E42-9F7F-0FC1AB59E069}" presName="rect1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>
          <a:softEdge rad="139700"/>
        </a:effectLst>
      </dgm:spPr>
    </dgm:pt>
    <dgm:pt modelId="{7217B71C-001F-B54B-8182-A71EF013038C}" type="pres">
      <dgm:prSet presAssocID="{9F278458-06EE-7047-81DC-49C700E928C8}" presName="sibTrans" presStyleCnt="0"/>
      <dgm:spPr/>
    </dgm:pt>
    <dgm:pt modelId="{A3863C09-A2FF-1248-BFB5-251DF07AD683}" type="pres">
      <dgm:prSet presAssocID="{B3A8109E-BCA2-7D40-8A46-FE81543F5524}" presName="composite" presStyleCnt="0"/>
      <dgm:spPr/>
    </dgm:pt>
    <dgm:pt modelId="{92EC886E-118D-3844-BCDC-192A3BAE9C33}" type="pres">
      <dgm:prSet presAssocID="{B3A8109E-BCA2-7D40-8A46-FE81543F5524}" presName="rect2" presStyleLbl="revTx" presStyleIdx="3" presStyleCnt="4">
        <dgm:presLayoutVars>
          <dgm:bulletEnabled val="1"/>
        </dgm:presLayoutVars>
      </dgm:prSet>
      <dgm:spPr/>
    </dgm:pt>
    <dgm:pt modelId="{CD18B649-75A7-5E4B-B608-9444F1471719}" type="pres">
      <dgm:prSet presAssocID="{B3A8109E-BCA2-7D40-8A46-FE81543F5524}" presName="rect1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effectLst>
          <a:softEdge rad="139700"/>
        </a:effectLst>
      </dgm:spPr>
    </dgm:pt>
  </dgm:ptLst>
  <dgm:cxnLst>
    <dgm:cxn modelId="{C1422102-B65C-124C-8CA4-AFD5E59BF78B}" type="presOf" srcId="{3F258A58-A42F-EC41-99C9-03846E7281E2}" destId="{F299C69B-BEAB-5B40-9E95-153CE3A40F5F}" srcOrd="0" destOrd="0" presId="urn:microsoft.com/office/officeart/2008/layout/PictureGrid"/>
    <dgm:cxn modelId="{CC8CAE03-6F4F-7045-8646-31B46833598A}" type="presOf" srcId="{B3A8109E-BCA2-7D40-8A46-FE81543F5524}" destId="{92EC886E-118D-3844-BCDC-192A3BAE9C33}" srcOrd="0" destOrd="0" presId="urn:microsoft.com/office/officeart/2008/layout/PictureGrid"/>
    <dgm:cxn modelId="{5486D51D-7B80-7A46-ACFF-92ABA6383253}" srcId="{4C750C11-0F33-B743-8D6C-6579A0F4B1FD}" destId="{3F258A58-A42F-EC41-99C9-03846E7281E2}" srcOrd="1" destOrd="0" parTransId="{BDF2BB99-24DD-5647-832B-438ABB7ABADA}" sibTransId="{288B5CDD-BFFD-BD42-BC31-A28B44A23DE0}"/>
    <dgm:cxn modelId="{DFE46A51-D31E-F649-8C63-4FF7A615E7B1}" srcId="{4C750C11-0F33-B743-8D6C-6579A0F4B1FD}" destId="{B3A8109E-BCA2-7D40-8A46-FE81543F5524}" srcOrd="3" destOrd="0" parTransId="{A806D174-BAF6-FE43-B628-A8B818D5BFAE}" sibTransId="{C6F77B67-778D-6344-854A-525A72515EB1}"/>
    <dgm:cxn modelId="{F0B78F5F-26AD-7746-8D3A-4761A4FF3E6B}" srcId="{4C750C11-0F33-B743-8D6C-6579A0F4B1FD}" destId="{E1AE8A8F-C785-E949-BE25-1A0B8169D916}" srcOrd="0" destOrd="0" parTransId="{8E0C3FFF-AA22-9348-8C9D-CFB695AAAEF2}" sibTransId="{EB0DD319-A3F7-9544-9FD5-97C03DAC2C17}"/>
    <dgm:cxn modelId="{62575B66-617B-B142-A802-150E6A240A4B}" type="presOf" srcId="{E1AE8A8F-C785-E949-BE25-1A0B8169D916}" destId="{1223F0DE-F9B8-504E-93C6-E241469C39D7}" srcOrd="0" destOrd="0" presId="urn:microsoft.com/office/officeart/2008/layout/PictureGrid"/>
    <dgm:cxn modelId="{80756684-3558-1A46-9F81-FA65B00D059A}" type="presOf" srcId="{4C750C11-0F33-B743-8D6C-6579A0F4B1FD}" destId="{24CD849E-5B26-F549-9A31-AFF664483FCA}" srcOrd="0" destOrd="0" presId="urn:microsoft.com/office/officeart/2008/layout/PictureGrid"/>
    <dgm:cxn modelId="{AB991F9A-CA77-8941-AE6A-A862692B0754}" type="presOf" srcId="{EE39C3AC-CD19-4E42-9F7F-0FC1AB59E069}" destId="{BAAB4A29-BB8D-2847-85A4-C8B1E6C8C5F5}" srcOrd="0" destOrd="0" presId="urn:microsoft.com/office/officeart/2008/layout/PictureGrid"/>
    <dgm:cxn modelId="{9E5F2EFA-A91C-0740-AF15-28540C1FDDFB}" srcId="{4C750C11-0F33-B743-8D6C-6579A0F4B1FD}" destId="{EE39C3AC-CD19-4E42-9F7F-0FC1AB59E069}" srcOrd="2" destOrd="0" parTransId="{F02EAEA7-629D-FB41-AE58-C9EEE5473006}" sibTransId="{9F278458-06EE-7047-81DC-49C700E928C8}"/>
    <dgm:cxn modelId="{2717801F-7696-BC44-A30D-A02990DBA7E5}" type="presParOf" srcId="{24CD849E-5B26-F549-9A31-AFF664483FCA}" destId="{81C3300E-3980-7042-BF8A-70DD1C2D44BB}" srcOrd="0" destOrd="0" presId="urn:microsoft.com/office/officeart/2008/layout/PictureGrid"/>
    <dgm:cxn modelId="{5428B557-06DA-9B44-A66A-691758F46AB1}" type="presParOf" srcId="{81C3300E-3980-7042-BF8A-70DD1C2D44BB}" destId="{1223F0DE-F9B8-504E-93C6-E241469C39D7}" srcOrd="0" destOrd="0" presId="urn:microsoft.com/office/officeart/2008/layout/PictureGrid"/>
    <dgm:cxn modelId="{7AF6B52B-AD9F-A643-B6FC-9430F2DB1834}" type="presParOf" srcId="{81C3300E-3980-7042-BF8A-70DD1C2D44BB}" destId="{246DE44E-799C-C240-95D5-29DE33128CF0}" srcOrd="1" destOrd="0" presId="urn:microsoft.com/office/officeart/2008/layout/PictureGrid"/>
    <dgm:cxn modelId="{11A4556F-5AC9-8149-84D7-82C6ECD936CD}" type="presParOf" srcId="{24CD849E-5B26-F549-9A31-AFF664483FCA}" destId="{EF40EAE0-C546-AB48-AFD0-9EFED6F87298}" srcOrd="1" destOrd="0" presId="urn:microsoft.com/office/officeart/2008/layout/PictureGrid"/>
    <dgm:cxn modelId="{5EB7A895-817A-6D4C-B8BD-B08A5D98C8D2}" type="presParOf" srcId="{24CD849E-5B26-F549-9A31-AFF664483FCA}" destId="{7F335AD0-D8DB-A645-AA38-B22612AFBD6C}" srcOrd="2" destOrd="0" presId="urn:microsoft.com/office/officeart/2008/layout/PictureGrid"/>
    <dgm:cxn modelId="{802F84E9-9493-E648-9245-97BEADE09FEF}" type="presParOf" srcId="{7F335AD0-D8DB-A645-AA38-B22612AFBD6C}" destId="{F299C69B-BEAB-5B40-9E95-153CE3A40F5F}" srcOrd="0" destOrd="0" presId="urn:microsoft.com/office/officeart/2008/layout/PictureGrid"/>
    <dgm:cxn modelId="{4D1135AC-0BE2-9F48-989E-2D953EC5B4A1}" type="presParOf" srcId="{7F335AD0-D8DB-A645-AA38-B22612AFBD6C}" destId="{5F0E5267-EECC-8649-9B2F-0197E3E4857C}" srcOrd="1" destOrd="0" presId="urn:microsoft.com/office/officeart/2008/layout/PictureGrid"/>
    <dgm:cxn modelId="{1EDAA458-71D9-F34E-96B1-96EF477DF1C0}" type="presParOf" srcId="{24CD849E-5B26-F549-9A31-AFF664483FCA}" destId="{B30F1F14-8A47-A742-83DF-C06AFFE1EDBB}" srcOrd="3" destOrd="0" presId="urn:microsoft.com/office/officeart/2008/layout/PictureGrid"/>
    <dgm:cxn modelId="{2B7DBAE9-841E-D547-B602-E42C85CF9361}" type="presParOf" srcId="{24CD849E-5B26-F549-9A31-AFF664483FCA}" destId="{7293F81A-407D-984F-B730-593A168C85EC}" srcOrd="4" destOrd="0" presId="urn:microsoft.com/office/officeart/2008/layout/PictureGrid"/>
    <dgm:cxn modelId="{49E7B466-895B-184A-8C1D-0310E9A0672A}" type="presParOf" srcId="{7293F81A-407D-984F-B730-593A168C85EC}" destId="{BAAB4A29-BB8D-2847-85A4-C8B1E6C8C5F5}" srcOrd="0" destOrd="0" presId="urn:microsoft.com/office/officeart/2008/layout/PictureGrid"/>
    <dgm:cxn modelId="{75A75901-D7BE-5145-83DE-2A9EDFB63A83}" type="presParOf" srcId="{7293F81A-407D-984F-B730-593A168C85EC}" destId="{04C4B49F-C6AA-BB43-A479-ED33E9EB83CE}" srcOrd="1" destOrd="0" presId="urn:microsoft.com/office/officeart/2008/layout/PictureGrid"/>
    <dgm:cxn modelId="{2A06B7F3-F29C-2B40-A0D1-87EA0F0B32B6}" type="presParOf" srcId="{24CD849E-5B26-F549-9A31-AFF664483FCA}" destId="{7217B71C-001F-B54B-8182-A71EF013038C}" srcOrd="5" destOrd="0" presId="urn:microsoft.com/office/officeart/2008/layout/PictureGrid"/>
    <dgm:cxn modelId="{AA4D2213-0141-A343-A147-FFB08D60CD2A}" type="presParOf" srcId="{24CD849E-5B26-F549-9A31-AFF664483FCA}" destId="{A3863C09-A2FF-1248-BFB5-251DF07AD683}" srcOrd="6" destOrd="0" presId="urn:microsoft.com/office/officeart/2008/layout/PictureGrid"/>
    <dgm:cxn modelId="{2F2D4928-0949-B748-B029-47A7F8B51A64}" type="presParOf" srcId="{A3863C09-A2FF-1248-BFB5-251DF07AD683}" destId="{92EC886E-118D-3844-BCDC-192A3BAE9C33}" srcOrd="0" destOrd="0" presId="urn:microsoft.com/office/officeart/2008/layout/PictureGrid"/>
    <dgm:cxn modelId="{4C7AF7D4-A103-CA48-9E48-D2FFB1BFF3F6}" type="presParOf" srcId="{A3863C09-A2FF-1248-BFB5-251DF07AD683}" destId="{CD18B649-75A7-5E4B-B608-9444F147171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60043-FAAE-754B-9A4A-7F656473EB7D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FA12EA-BFBA-364A-BA7E-3FF30E8C9CD9}">
      <dgm:prSet phldrT="[Testo]"/>
      <dgm:spPr/>
      <dgm:t>
        <a:bodyPr/>
        <a:lstStyle/>
        <a:p>
          <a:r>
            <a:rPr lang="it-IT" dirty="0"/>
            <a:t>Efficace</a:t>
          </a:r>
        </a:p>
      </dgm:t>
    </dgm:pt>
    <dgm:pt modelId="{70930D37-86DB-BA45-84EF-F70D382BC2FA}" type="parTrans" cxnId="{EF117584-4862-C84F-9659-8EEC5D8E1AAA}">
      <dgm:prSet/>
      <dgm:spPr/>
      <dgm:t>
        <a:bodyPr/>
        <a:lstStyle/>
        <a:p>
          <a:endParaRPr lang="it-IT"/>
        </a:p>
      </dgm:t>
    </dgm:pt>
    <dgm:pt modelId="{D13E75DB-CCCF-CB4C-ABDC-9E5FC6D84DA0}" type="sibTrans" cxnId="{EF117584-4862-C84F-9659-8EEC5D8E1AAA}">
      <dgm:prSet/>
      <dgm:spPr/>
      <dgm:t>
        <a:bodyPr/>
        <a:lstStyle/>
        <a:p>
          <a:endParaRPr lang="it-IT"/>
        </a:p>
      </dgm:t>
    </dgm:pt>
    <dgm:pt modelId="{4BA7726C-7DBB-C242-8EDB-CA2B842690AF}">
      <dgm:prSet phldrT="[Testo]"/>
      <dgm:spPr/>
      <dgm:t>
        <a:bodyPr/>
        <a:lstStyle/>
        <a:p>
          <a:r>
            <a:rPr lang="it-IT" dirty="0"/>
            <a:t>Riduzione crisi &gt; 50% nel 55% dei bambini con epilessia focale o generalizzata  </a:t>
          </a:r>
        </a:p>
      </dgm:t>
    </dgm:pt>
    <dgm:pt modelId="{07C65686-7895-AE46-AFF4-D502DFF72668}" type="parTrans" cxnId="{FADA1AEF-A199-B948-97CF-B5B32DB7B414}">
      <dgm:prSet/>
      <dgm:spPr/>
      <dgm:t>
        <a:bodyPr/>
        <a:lstStyle/>
        <a:p>
          <a:endParaRPr lang="it-IT"/>
        </a:p>
      </dgm:t>
    </dgm:pt>
    <dgm:pt modelId="{965BAF20-F285-EE48-82F6-8BCB6663E461}" type="sibTrans" cxnId="{FADA1AEF-A199-B948-97CF-B5B32DB7B414}">
      <dgm:prSet/>
      <dgm:spPr/>
      <dgm:t>
        <a:bodyPr/>
        <a:lstStyle/>
        <a:p>
          <a:endParaRPr lang="it-IT"/>
        </a:p>
      </dgm:t>
    </dgm:pt>
    <dgm:pt modelId="{7B98487A-2613-9C48-8DE2-D8F54237D1E6}">
      <dgm:prSet phldrT="[Testo]"/>
      <dgm:spPr/>
      <dgm:t>
        <a:bodyPr/>
        <a:lstStyle/>
        <a:p>
          <a:r>
            <a:rPr lang="it-IT" dirty="0"/>
            <a:t>Riduzione crisi &gt; 50% nel 55% dei pazienti con sindrome di Lennox </a:t>
          </a:r>
          <a:r>
            <a:rPr lang="it-IT" dirty="0" err="1"/>
            <a:t>Gastaut</a:t>
          </a:r>
          <a:endParaRPr lang="it-IT" dirty="0"/>
        </a:p>
      </dgm:t>
    </dgm:pt>
    <dgm:pt modelId="{80953DCB-567C-2D4C-9EE0-A424F608BED5}" type="parTrans" cxnId="{45BEB050-2AF9-074A-AE48-C2FF380A6CBB}">
      <dgm:prSet/>
      <dgm:spPr/>
      <dgm:t>
        <a:bodyPr/>
        <a:lstStyle/>
        <a:p>
          <a:endParaRPr lang="it-IT"/>
        </a:p>
      </dgm:t>
    </dgm:pt>
    <dgm:pt modelId="{9F8DFD43-D274-3348-A731-68C64DD09DBE}" type="sibTrans" cxnId="{45BEB050-2AF9-074A-AE48-C2FF380A6CBB}">
      <dgm:prSet/>
      <dgm:spPr/>
      <dgm:t>
        <a:bodyPr/>
        <a:lstStyle/>
        <a:p>
          <a:endParaRPr lang="it-IT"/>
        </a:p>
      </dgm:t>
    </dgm:pt>
    <dgm:pt modelId="{171A497F-79A7-E049-9B87-8DF404F2779B}">
      <dgm:prSet phldrT="[Testo]"/>
      <dgm:spPr/>
      <dgm:t>
        <a:bodyPr/>
        <a:lstStyle/>
        <a:p>
          <a:r>
            <a:rPr lang="it-IT" dirty="0"/>
            <a:t>Associata ad una maggior riduzione delle crisi a distanza di 1-5 anni dal posizionamento</a:t>
          </a:r>
        </a:p>
      </dgm:t>
    </dgm:pt>
    <dgm:pt modelId="{7D947643-9C27-A847-92E3-86F306476575}" type="parTrans" cxnId="{117A593C-A55F-104C-938B-C5B82217B700}">
      <dgm:prSet/>
      <dgm:spPr/>
      <dgm:t>
        <a:bodyPr/>
        <a:lstStyle/>
        <a:p>
          <a:endParaRPr lang="it-IT"/>
        </a:p>
      </dgm:t>
    </dgm:pt>
    <dgm:pt modelId="{76733818-C186-B14A-80A9-31AF566714E0}" type="sibTrans" cxnId="{117A593C-A55F-104C-938B-C5B82217B700}">
      <dgm:prSet/>
      <dgm:spPr/>
      <dgm:t>
        <a:bodyPr/>
        <a:lstStyle/>
        <a:p>
          <a:endParaRPr lang="it-IT"/>
        </a:p>
      </dgm:t>
    </dgm:pt>
    <dgm:pt modelId="{6ADDD25D-C21E-444B-BC47-359DCB65AB98}">
      <dgm:prSet phldrT="[Testo]"/>
      <dgm:spPr/>
      <dgm:t>
        <a:bodyPr/>
        <a:lstStyle/>
        <a:p>
          <a:r>
            <a:rPr lang="it-IT" dirty="0"/>
            <a:t>Ben tollerata</a:t>
          </a:r>
        </a:p>
      </dgm:t>
    </dgm:pt>
    <dgm:pt modelId="{B5E9E60A-982D-4C4E-970D-1845F1DC8FD1}" type="parTrans" cxnId="{AF4C1D7A-63B3-374A-B7F3-632038BCA018}">
      <dgm:prSet/>
      <dgm:spPr/>
      <dgm:t>
        <a:bodyPr/>
        <a:lstStyle/>
        <a:p>
          <a:endParaRPr lang="it-IT"/>
        </a:p>
      </dgm:t>
    </dgm:pt>
    <dgm:pt modelId="{F70D3CC2-5214-284A-93AC-D44473FBA784}" type="sibTrans" cxnId="{AF4C1D7A-63B3-374A-B7F3-632038BCA018}">
      <dgm:prSet/>
      <dgm:spPr/>
      <dgm:t>
        <a:bodyPr/>
        <a:lstStyle/>
        <a:p>
          <a:endParaRPr lang="it-IT"/>
        </a:p>
      </dgm:t>
    </dgm:pt>
    <dgm:pt modelId="{69D55740-5EAC-EA49-B70E-DBDD0689ED6F}">
      <dgm:prSet phldrT="[Testo]"/>
      <dgm:spPr/>
      <dgm:t>
        <a:bodyPr/>
        <a:lstStyle/>
        <a:p>
          <a:r>
            <a:rPr lang="it-IT" dirty="0"/>
            <a:t>Eventi avversi precoci e tardivi</a:t>
          </a:r>
        </a:p>
      </dgm:t>
    </dgm:pt>
    <dgm:pt modelId="{561BFB92-BF08-4044-97E7-8815AADEC53A}" type="parTrans" cxnId="{F31F7125-A3E1-BC40-8B53-2EB54DB5C872}">
      <dgm:prSet/>
      <dgm:spPr/>
      <dgm:t>
        <a:bodyPr/>
        <a:lstStyle/>
        <a:p>
          <a:endParaRPr lang="it-IT"/>
        </a:p>
      </dgm:t>
    </dgm:pt>
    <dgm:pt modelId="{D28F4780-8404-7B45-B890-BCD9D270E33D}" type="sibTrans" cxnId="{F31F7125-A3E1-BC40-8B53-2EB54DB5C872}">
      <dgm:prSet/>
      <dgm:spPr/>
      <dgm:t>
        <a:bodyPr/>
        <a:lstStyle/>
        <a:p>
          <a:endParaRPr lang="it-IT"/>
        </a:p>
      </dgm:t>
    </dgm:pt>
    <dgm:pt modelId="{08995FE6-DBC2-0B4F-9AB9-C0A2DE138F4B}">
      <dgm:prSet phldrT="[Testo]"/>
      <dgm:spPr/>
      <dgm:t>
        <a:bodyPr/>
        <a:lstStyle/>
        <a:p>
          <a:r>
            <a:rPr lang="it-IT" dirty="0"/>
            <a:t>Disfonia, raucedine, tosse, dispnea, dolore, parestesie, nausea, cefalea</a:t>
          </a:r>
        </a:p>
      </dgm:t>
    </dgm:pt>
    <dgm:pt modelId="{0C4558D6-CB17-094D-AF6E-06C101A64C79}" type="parTrans" cxnId="{44F57D80-0E0D-F748-A493-545EC9D8651D}">
      <dgm:prSet/>
      <dgm:spPr/>
      <dgm:t>
        <a:bodyPr/>
        <a:lstStyle/>
        <a:p>
          <a:endParaRPr lang="it-IT"/>
        </a:p>
      </dgm:t>
    </dgm:pt>
    <dgm:pt modelId="{A831EEAE-84EF-254B-8A50-39A30B8FD6EC}" type="sibTrans" cxnId="{44F57D80-0E0D-F748-A493-545EC9D8651D}">
      <dgm:prSet/>
      <dgm:spPr/>
      <dgm:t>
        <a:bodyPr/>
        <a:lstStyle/>
        <a:p>
          <a:endParaRPr lang="it-IT"/>
        </a:p>
      </dgm:t>
    </dgm:pt>
    <dgm:pt modelId="{FE82EEDD-9A6C-514D-92A2-2EAD9AB20EB9}">
      <dgm:prSet phldrT="[Testo]"/>
      <dgm:spPr/>
      <dgm:t>
        <a:bodyPr/>
        <a:lstStyle/>
        <a:p>
          <a:r>
            <a:rPr lang="it-IT" dirty="0"/>
            <a:t>Raucedine e dispnea soprattutto per alte stimolazioni</a:t>
          </a:r>
        </a:p>
      </dgm:t>
    </dgm:pt>
    <dgm:pt modelId="{C563795E-99A4-4E44-811A-A7FD58F5C190}" type="parTrans" cxnId="{01CDF695-41AC-BB49-9987-2F6F8B360AE6}">
      <dgm:prSet/>
      <dgm:spPr/>
      <dgm:t>
        <a:bodyPr/>
        <a:lstStyle/>
        <a:p>
          <a:endParaRPr lang="it-IT"/>
        </a:p>
      </dgm:t>
    </dgm:pt>
    <dgm:pt modelId="{915CC576-72DB-A34B-B5A6-5ECBF808059E}" type="sibTrans" cxnId="{01CDF695-41AC-BB49-9987-2F6F8B360AE6}">
      <dgm:prSet/>
      <dgm:spPr/>
      <dgm:t>
        <a:bodyPr/>
        <a:lstStyle/>
        <a:p>
          <a:endParaRPr lang="it-IT"/>
        </a:p>
      </dgm:t>
    </dgm:pt>
    <dgm:pt modelId="{5ECE72BB-3C8A-594C-856F-46F54454A16C}">
      <dgm:prSet phldrT="[Testo]"/>
      <dgm:spPr/>
      <dgm:t>
        <a:bodyPr/>
        <a:lstStyle/>
        <a:p>
          <a:r>
            <a:rPr lang="it-IT" dirty="0"/>
            <a:t>Alta stimolazione più efficace rispetto alla bassa stimolazione</a:t>
          </a:r>
        </a:p>
      </dgm:t>
    </dgm:pt>
    <dgm:pt modelId="{A24CB679-A75B-AB4B-94EF-969DB8F09F03}" type="parTrans" cxnId="{63DC8C0D-0ED5-D847-8122-83B353124097}">
      <dgm:prSet/>
      <dgm:spPr/>
      <dgm:t>
        <a:bodyPr/>
        <a:lstStyle/>
        <a:p>
          <a:endParaRPr lang="it-IT"/>
        </a:p>
      </dgm:t>
    </dgm:pt>
    <dgm:pt modelId="{4D2AA861-31D5-5941-BBB9-285FDAFB8F5C}" type="sibTrans" cxnId="{63DC8C0D-0ED5-D847-8122-83B353124097}">
      <dgm:prSet/>
      <dgm:spPr/>
      <dgm:t>
        <a:bodyPr/>
        <a:lstStyle/>
        <a:p>
          <a:endParaRPr lang="it-IT"/>
        </a:p>
      </dgm:t>
    </dgm:pt>
    <dgm:pt modelId="{6ECDDF86-D26F-3D4B-B270-2B2BFFDB8C12}" type="pres">
      <dgm:prSet presAssocID="{F3A60043-FAAE-754B-9A4A-7F656473EB7D}" presName="layout" presStyleCnt="0">
        <dgm:presLayoutVars>
          <dgm:chMax/>
          <dgm:chPref/>
          <dgm:dir/>
          <dgm:resizeHandles/>
        </dgm:presLayoutVars>
      </dgm:prSet>
      <dgm:spPr/>
    </dgm:pt>
    <dgm:pt modelId="{0BD0A2CB-F63D-AA40-9685-5887A590E5F5}" type="pres">
      <dgm:prSet presAssocID="{D4FA12EA-BFBA-364A-BA7E-3FF30E8C9CD9}" presName="root" presStyleCnt="0">
        <dgm:presLayoutVars>
          <dgm:chMax/>
          <dgm:chPref/>
        </dgm:presLayoutVars>
      </dgm:prSet>
      <dgm:spPr/>
    </dgm:pt>
    <dgm:pt modelId="{37F19AF7-3A96-E94D-8473-F738A632A3E5}" type="pres">
      <dgm:prSet presAssocID="{D4FA12EA-BFBA-364A-BA7E-3FF30E8C9CD9}" presName="rootComposite" presStyleCnt="0">
        <dgm:presLayoutVars/>
      </dgm:prSet>
      <dgm:spPr/>
    </dgm:pt>
    <dgm:pt modelId="{2A911A49-4BFE-4B4F-B023-D0B0805F7E28}" type="pres">
      <dgm:prSet presAssocID="{D4FA12EA-BFBA-364A-BA7E-3FF30E8C9CD9}" presName="ParentAccent" presStyleLbl="alignNode1" presStyleIdx="0" presStyleCnt="2"/>
      <dgm:spPr/>
    </dgm:pt>
    <dgm:pt modelId="{7DB6E23C-ACD2-744C-BFAF-3B38ED8C0D05}" type="pres">
      <dgm:prSet presAssocID="{D4FA12EA-BFBA-364A-BA7E-3FF30E8C9CD9}" presName="ParentSmallAccent" presStyleLbl="fgAcc1" presStyleIdx="0" presStyleCnt="2"/>
      <dgm:spPr/>
    </dgm:pt>
    <dgm:pt modelId="{4960A4A7-0F32-A44F-9C38-0E5BE4A1EF2B}" type="pres">
      <dgm:prSet presAssocID="{D4FA12EA-BFBA-364A-BA7E-3FF30E8C9CD9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534B9E55-78EA-8740-87D4-B38A252EA536}" type="pres">
      <dgm:prSet presAssocID="{D4FA12EA-BFBA-364A-BA7E-3FF30E8C9CD9}" presName="childShape" presStyleCnt="0">
        <dgm:presLayoutVars>
          <dgm:chMax val="0"/>
          <dgm:chPref val="0"/>
        </dgm:presLayoutVars>
      </dgm:prSet>
      <dgm:spPr/>
    </dgm:pt>
    <dgm:pt modelId="{1C3BF5A6-71C6-6E48-98E3-775F86DB3FAA}" type="pres">
      <dgm:prSet presAssocID="{4BA7726C-7DBB-C242-8EDB-CA2B842690AF}" presName="childComposite" presStyleCnt="0">
        <dgm:presLayoutVars>
          <dgm:chMax val="0"/>
          <dgm:chPref val="0"/>
        </dgm:presLayoutVars>
      </dgm:prSet>
      <dgm:spPr/>
    </dgm:pt>
    <dgm:pt modelId="{BD229B3A-DE3F-3D47-8960-2EE435DAFB73}" type="pres">
      <dgm:prSet presAssocID="{4BA7726C-7DBB-C242-8EDB-CA2B842690AF}" presName="ChildAccent" presStyleLbl="solidFgAcc1" presStyleIdx="0" presStyleCnt="7"/>
      <dgm:spPr/>
    </dgm:pt>
    <dgm:pt modelId="{250181E8-205E-094D-AF97-D1B06D12DB08}" type="pres">
      <dgm:prSet presAssocID="{4BA7726C-7DBB-C242-8EDB-CA2B842690AF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61DC8BB8-6E6F-8049-8ADA-0CBDDF1BCEB4}" type="pres">
      <dgm:prSet presAssocID="{7B98487A-2613-9C48-8DE2-D8F54237D1E6}" presName="childComposite" presStyleCnt="0">
        <dgm:presLayoutVars>
          <dgm:chMax val="0"/>
          <dgm:chPref val="0"/>
        </dgm:presLayoutVars>
      </dgm:prSet>
      <dgm:spPr/>
    </dgm:pt>
    <dgm:pt modelId="{14332415-769B-6148-9243-EB73610E08FF}" type="pres">
      <dgm:prSet presAssocID="{7B98487A-2613-9C48-8DE2-D8F54237D1E6}" presName="ChildAccent" presStyleLbl="solidFgAcc1" presStyleIdx="1" presStyleCnt="7"/>
      <dgm:spPr/>
    </dgm:pt>
    <dgm:pt modelId="{DD9F3A23-04EA-6647-B5FD-8F57810D57A8}" type="pres">
      <dgm:prSet presAssocID="{7B98487A-2613-9C48-8DE2-D8F54237D1E6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3614C883-E816-8B42-986F-1807316DC8EF}" type="pres">
      <dgm:prSet presAssocID="{171A497F-79A7-E049-9B87-8DF404F2779B}" presName="childComposite" presStyleCnt="0">
        <dgm:presLayoutVars>
          <dgm:chMax val="0"/>
          <dgm:chPref val="0"/>
        </dgm:presLayoutVars>
      </dgm:prSet>
      <dgm:spPr/>
    </dgm:pt>
    <dgm:pt modelId="{543C05C2-12CE-6C47-A897-0DA2B979AC47}" type="pres">
      <dgm:prSet presAssocID="{171A497F-79A7-E049-9B87-8DF404F2779B}" presName="ChildAccent" presStyleLbl="solidFgAcc1" presStyleIdx="2" presStyleCnt="7"/>
      <dgm:spPr/>
    </dgm:pt>
    <dgm:pt modelId="{49910227-AD49-5E4C-A32E-42A908A612FF}" type="pres">
      <dgm:prSet presAssocID="{171A497F-79A7-E049-9B87-8DF404F2779B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D531F8A8-391B-1B4E-BF7A-F6B6E1D63FC8}" type="pres">
      <dgm:prSet presAssocID="{5ECE72BB-3C8A-594C-856F-46F54454A16C}" presName="childComposite" presStyleCnt="0">
        <dgm:presLayoutVars>
          <dgm:chMax val="0"/>
          <dgm:chPref val="0"/>
        </dgm:presLayoutVars>
      </dgm:prSet>
      <dgm:spPr/>
    </dgm:pt>
    <dgm:pt modelId="{83019790-3FD8-E040-BADA-3213A8F5C754}" type="pres">
      <dgm:prSet presAssocID="{5ECE72BB-3C8A-594C-856F-46F54454A16C}" presName="ChildAccent" presStyleLbl="solidFgAcc1" presStyleIdx="3" presStyleCnt="7"/>
      <dgm:spPr/>
    </dgm:pt>
    <dgm:pt modelId="{38218059-886D-F64D-803C-0DF459511849}" type="pres">
      <dgm:prSet presAssocID="{5ECE72BB-3C8A-594C-856F-46F54454A16C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581BB9D2-8571-5042-8858-EB57F7AE6848}" type="pres">
      <dgm:prSet presAssocID="{6ADDD25D-C21E-444B-BC47-359DCB65AB98}" presName="root" presStyleCnt="0">
        <dgm:presLayoutVars>
          <dgm:chMax/>
          <dgm:chPref/>
        </dgm:presLayoutVars>
      </dgm:prSet>
      <dgm:spPr/>
    </dgm:pt>
    <dgm:pt modelId="{636D384B-6C52-E14B-AA1A-3A1BCDC3024D}" type="pres">
      <dgm:prSet presAssocID="{6ADDD25D-C21E-444B-BC47-359DCB65AB98}" presName="rootComposite" presStyleCnt="0">
        <dgm:presLayoutVars/>
      </dgm:prSet>
      <dgm:spPr/>
    </dgm:pt>
    <dgm:pt modelId="{BA5480B6-AAF8-594F-ACCC-46918C28D634}" type="pres">
      <dgm:prSet presAssocID="{6ADDD25D-C21E-444B-BC47-359DCB65AB98}" presName="ParentAccent" presStyleLbl="alignNode1" presStyleIdx="1" presStyleCnt="2"/>
      <dgm:spPr/>
    </dgm:pt>
    <dgm:pt modelId="{4BD085EA-9C5F-E845-8D13-779934A014A3}" type="pres">
      <dgm:prSet presAssocID="{6ADDD25D-C21E-444B-BC47-359DCB65AB98}" presName="ParentSmallAccent" presStyleLbl="fgAcc1" presStyleIdx="1" presStyleCnt="2"/>
      <dgm:spPr/>
    </dgm:pt>
    <dgm:pt modelId="{8C766EF1-FCCC-114C-937B-E9FB487CD0AF}" type="pres">
      <dgm:prSet presAssocID="{6ADDD25D-C21E-444B-BC47-359DCB65AB98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DD0DBCC6-8DB4-FD40-AE59-7DA89C5D2694}" type="pres">
      <dgm:prSet presAssocID="{6ADDD25D-C21E-444B-BC47-359DCB65AB98}" presName="childShape" presStyleCnt="0">
        <dgm:presLayoutVars>
          <dgm:chMax val="0"/>
          <dgm:chPref val="0"/>
        </dgm:presLayoutVars>
      </dgm:prSet>
      <dgm:spPr/>
    </dgm:pt>
    <dgm:pt modelId="{9A248397-1035-A84B-BC0C-72FBCD6DA19E}" type="pres">
      <dgm:prSet presAssocID="{69D55740-5EAC-EA49-B70E-DBDD0689ED6F}" presName="childComposite" presStyleCnt="0">
        <dgm:presLayoutVars>
          <dgm:chMax val="0"/>
          <dgm:chPref val="0"/>
        </dgm:presLayoutVars>
      </dgm:prSet>
      <dgm:spPr/>
    </dgm:pt>
    <dgm:pt modelId="{82918A87-C751-FE43-BA2E-2375E456F0DA}" type="pres">
      <dgm:prSet presAssocID="{69D55740-5EAC-EA49-B70E-DBDD0689ED6F}" presName="ChildAccent" presStyleLbl="solidFgAcc1" presStyleIdx="4" presStyleCnt="7"/>
      <dgm:spPr/>
    </dgm:pt>
    <dgm:pt modelId="{89612C29-EB8E-9B43-A84B-88DC95C970EB}" type="pres">
      <dgm:prSet presAssocID="{69D55740-5EAC-EA49-B70E-DBDD0689ED6F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891CA5BB-7DA3-CC48-A462-E7D710F967C3}" type="pres">
      <dgm:prSet presAssocID="{08995FE6-DBC2-0B4F-9AB9-C0A2DE138F4B}" presName="childComposite" presStyleCnt="0">
        <dgm:presLayoutVars>
          <dgm:chMax val="0"/>
          <dgm:chPref val="0"/>
        </dgm:presLayoutVars>
      </dgm:prSet>
      <dgm:spPr/>
    </dgm:pt>
    <dgm:pt modelId="{D0666243-B21B-6648-A759-AE3DBE36B3D5}" type="pres">
      <dgm:prSet presAssocID="{08995FE6-DBC2-0B4F-9AB9-C0A2DE138F4B}" presName="ChildAccent" presStyleLbl="solidFgAcc1" presStyleIdx="5" presStyleCnt="7"/>
      <dgm:spPr/>
    </dgm:pt>
    <dgm:pt modelId="{CEC2820A-D4EF-C248-9DBB-AFAB84EEC517}" type="pres">
      <dgm:prSet presAssocID="{08995FE6-DBC2-0B4F-9AB9-C0A2DE138F4B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8758EB14-C972-2245-B8EF-E20AC5D69A30}" type="pres">
      <dgm:prSet presAssocID="{FE82EEDD-9A6C-514D-92A2-2EAD9AB20EB9}" presName="childComposite" presStyleCnt="0">
        <dgm:presLayoutVars>
          <dgm:chMax val="0"/>
          <dgm:chPref val="0"/>
        </dgm:presLayoutVars>
      </dgm:prSet>
      <dgm:spPr/>
    </dgm:pt>
    <dgm:pt modelId="{483D92A5-047D-EF42-BB66-61A0ACAF2D62}" type="pres">
      <dgm:prSet presAssocID="{FE82EEDD-9A6C-514D-92A2-2EAD9AB20EB9}" presName="ChildAccent" presStyleLbl="solidFgAcc1" presStyleIdx="6" presStyleCnt="7"/>
      <dgm:spPr/>
    </dgm:pt>
    <dgm:pt modelId="{66FD081B-746F-E544-8A9C-7FBDC45FD56C}" type="pres">
      <dgm:prSet presAssocID="{FE82EEDD-9A6C-514D-92A2-2EAD9AB20EB9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BC1AC708-6E6E-1C49-BF42-4A612E97FF82}" type="presOf" srcId="{08995FE6-DBC2-0B4F-9AB9-C0A2DE138F4B}" destId="{CEC2820A-D4EF-C248-9DBB-AFAB84EEC517}" srcOrd="0" destOrd="0" presId="urn:microsoft.com/office/officeart/2008/layout/SquareAccentList"/>
    <dgm:cxn modelId="{63DC8C0D-0ED5-D847-8122-83B353124097}" srcId="{D4FA12EA-BFBA-364A-BA7E-3FF30E8C9CD9}" destId="{5ECE72BB-3C8A-594C-856F-46F54454A16C}" srcOrd="3" destOrd="0" parTransId="{A24CB679-A75B-AB4B-94EF-969DB8F09F03}" sibTransId="{4D2AA861-31D5-5941-BBB9-285FDAFB8F5C}"/>
    <dgm:cxn modelId="{96213814-F140-0D4B-A892-990B169651BC}" type="presOf" srcId="{5ECE72BB-3C8A-594C-856F-46F54454A16C}" destId="{38218059-886D-F64D-803C-0DF459511849}" srcOrd="0" destOrd="0" presId="urn:microsoft.com/office/officeart/2008/layout/SquareAccentList"/>
    <dgm:cxn modelId="{6E50AF21-B5EF-A143-BBBD-281D4FC6B307}" type="presOf" srcId="{69D55740-5EAC-EA49-B70E-DBDD0689ED6F}" destId="{89612C29-EB8E-9B43-A84B-88DC95C970EB}" srcOrd="0" destOrd="0" presId="urn:microsoft.com/office/officeart/2008/layout/SquareAccentList"/>
    <dgm:cxn modelId="{F31F7125-A3E1-BC40-8B53-2EB54DB5C872}" srcId="{6ADDD25D-C21E-444B-BC47-359DCB65AB98}" destId="{69D55740-5EAC-EA49-B70E-DBDD0689ED6F}" srcOrd="0" destOrd="0" parTransId="{561BFB92-BF08-4044-97E7-8815AADEC53A}" sibTransId="{D28F4780-8404-7B45-B890-BCD9D270E33D}"/>
    <dgm:cxn modelId="{EB9AFC2E-BA8C-F242-9076-1E886A6092E7}" type="presOf" srcId="{6ADDD25D-C21E-444B-BC47-359DCB65AB98}" destId="{8C766EF1-FCCC-114C-937B-E9FB487CD0AF}" srcOrd="0" destOrd="0" presId="urn:microsoft.com/office/officeart/2008/layout/SquareAccentList"/>
    <dgm:cxn modelId="{117A593C-A55F-104C-938B-C5B82217B700}" srcId="{D4FA12EA-BFBA-364A-BA7E-3FF30E8C9CD9}" destId="{171A497F-79A7-E049-9B87-8DF404F2779B}" srcOrd="2" destOrd="0" parTransId="{7D947643-9C27-A847-92E3-86F306476575}" sibTransId="{76733818-C186-B14A-80A9-31AF566714E0}"/>
    <dgm:cxn modelId="{45BEB050-2AF9-074A-AE48-C2FF380A6CBB}" srcId="{D4FA12EA-BFBA-364A-BA7E-3FF30E8C9CD9}" destId="{7B98487A-2613-9C48-8DE2-D8F54237D1E6}" srcOrd="1" destOrd="0" parTransId="{80953DCB-567C-2D4C-9EE0-A424F608BED5}" sibTransId="{9F8DFD43-D274-3348-A731-68C64DD09DBE}"/>
    <dgm:cxn modelId="{A9204D64-338D-DB49-BC23-663F7BC19279}" type="presOf" srcId="{D4FA12EA-BFBA-364A-BA7E-3FF30E8C9CD9}" destId="{4960A4A7-0F32-A44F-9C38-0E5BE4A1EF2B}" srcOrd="0" destOrd="0" presId="urn:microsoft.com/office/officeart/2008/layout/SquareAccentList"/>
    <dgm:cxn modelId="{9F6A556C-D0EC-814C-9BB5-8E8195B6D5DB}" type="presOf" srcId="{171A497F-79A7-E049-9B87-8DF404F2779B}" destId="{49910227-AD49-5E4C-A32E-42A908A612FF}" srcOrd="0" destOrd="0" presId="urn:microsoft.com/office/officeart/2008/layout/SquareAccentList"/>
    <dgm:cxn modelId="{AF4C1D7A-63B3-374A-B7F3-632038BCA018}" srcId="{F3A60043-FAAE-754B-9A4A-7F656473EB7D}" destId="{6ADDD25D-C21E-444B-BC47-359DCB65AB98}" srcOrd="1" destOrd="0" parTransId="{B5E9E60A-982D-4C4E-970D-1845F1DC8FD1}" sibTransId="{F70D3CC2-5214-284A-93AC-D44473FBA784}"/>
    <dgm:cxn modelId="{44F57D80-0E0D-F748-A493-545EC9D8651D}" srcId="{6ADDD25D-C21E-444B-BC47-359DCB65AB98}" destId="{08995FE6-DBC2-0B4F-9AB9-C0A2DE138F4B}" srcOrd="1" destOrd="0" parTransId="{0C4558D6-CB17-094D-AF6E-06C101A64C79}" sibTransId="{A831EEAE-84EF-254B-8A50-39A30B8FD6EC}"/>
    <dgm:cxn modelId="{EF117584-4862-C84F-9659-8EEC5D8E1AAA}" srcId="{F3A60043-FAAE-754B-9A4A-7F656473EB7D}" destId="{D4FA12EA-BFBA-364A-BA7E-3FF30E8C9CD9}" srcOrd="0" destOrd="0" parTransId="{70930D37-86DB-BA45-84EF-F70D382BC2FA}" sibTransId="{D13E75DB-CCCF-CB4C-ABDC-9E5FC6D84DA0}"/>
    <dgm:cxn modelId="{02712687-481C-D14E-A5A1-A31A52EBEBB1}" type="presOf" srcId="{F3A60043-FAAE-754B-9A4A-7F656473EB7D}" destId="{6ECDDF86-D26F-3D4B-B270-2B2BFFDB8C12}" srcOrd="0" destOrd="0" presId="urn:microsoft.com/office/officeart/2008/layout/SquareAccentList"/>
    <dgm:cxn modelId="{01CDF695-41AC-BB49-9987-2F6F8B360AE6}" srcId="{6ADDD25D-C21E-444B-BC47-359DCB65AB98}" destId="{FE82EEDD-9A6C-514D-92A2-2EAD9AB20EB9}" srcOrd="2" destOrd="0" parTransId="{C563795E-99A4-4E44-811A-A7FD58F5C190}" sibTransId="{915CC576-72DB-A34B-B5A6-5ECBF808059E}"/>
    <dgm:cxn modelId="{891D0896-8698-604D-B2EC-B726E4F81759}" type="presOf" srcId="{4BA7726C-7DBB-C242-8EDB-CA2B842690AF}" destId="{250181E8-205E-094D-AF97-D1B06D12DB08}" srcOrd="0" destOrd="0" presId="urn:microsoft.com/office/officeart/2008/layout/SquareAccentList"/>
    <dgm:cxn modelId="{AFE4999D-E92F-914D-90E5-F27D529A5F45}" type="presOf" srcId="{FE82EEDD-9A6C-514D-92A2-2EAD9AB20EB9}" destId="{66FD081B-746F-E544-8A9C-7FBDC45FD56C}" srcOrd="0" destOrd="0" presId="urn:microsoft.com/office/officeart/2008/layout/SquareAccentList"/>
    <dgm:cxn modelId="{F91F5AD4-AD90-624B-B76C-247D0D4073C9}" type="presOf" srcId="{7B98487A-2613-9C48-8DE2-D8F54237D1E6}" destId="{DD9F3A23-04EA-6647-B5FD-8F57810D57A8}" srcOrd="0" destOrd="0" presId="urn:microsoft.com/office/officeart/2008/layout/SquareAccentList"/>
    <dgm:cxn modelId="{FADA1AEF-A199-B948-97CF-B5B32DB7B414}" srcId="{D4FA12EA-BFBA-364A-BA7E-3FF30E8C9CD9}" destId="{4BA7726C-7DBB-C242-8EDB-CA2B842690AF}" srcOrd="0" destOrd="0" parTransId="{07C65686-7895-AE46-AFF4-D502DFF72668}" sibTransId="{965BAF20-F285-EE48-82F6-8BCB6663E461}"/>
    <dgm:cxn modelId="{60DF7EDA-6BF9-1C40-9D5B-EB24989F5AEF}" type="presParOf" srcId="{6ECDDF86-D26F-3D4B-B270-2B2BFFDB8C12}" destId="{0BD0A2CB-F63D-AA40-9685-5887A590E5F5}" srcOrd="0" destOrd="0" presId="urn:microsoft.com/office/officeart/2008/layout/SquareAccentList"/>
    <dgm:cxn modelId="{8F2B9AF2-976C-B742-89EF-62E471B39ACA}" type="presParOf" srcId="{0BD0A2CB-F63D-AA40-9685-5887A590E5F5}" destId="{37F19AF7-3A96-E94D-8473-F738A632A3E5}" srcOrd="0" destOrd="0" presId="urn:microsoft.com/office/officeart/2008/layout/SquareAccentList"/>
    <dgm:cxn modelId="{42273FC5-380A-1443-8C27-98FF2727F55F}" type="presParOf" srcId="{37F19AF7-3A96-E94D-8473-F738A632A3E5}" destId="{2A911A49-4BFE-4B4F-B023-D0B0805F7E28}" srcOrd="0" destOrd="0" presId="urn:microsoft.com/office/officeart/2008/layout/SquareAccentList"/>
    <dgm:cxn modelId="{828DDD20-BD86-2547-8FF2-27F901DECD92}" type="presParOf" srcId="{37F19AF7-3A96-E94D-8473-F738A632A3E5}" destId="{7DB6E23C-ACD2-744C-BFAF-3B38ED8C0D05}" srcOrd="1" destOrd="0" presId="urn:microsoft.com/office/officeart/2008/layout/SquareAccentList"/>
    <dgm:cxn modelId="{2F033FD4-25EB-2446-AE36-E006321BC63C}" type="presParOf" srcId="{37F19AF7-3A96-E94D-8473-F738A632A3E5}" destId="{4960A4A7-0F32-A44F-9C38-0E5BE4A1EF2B}" srcOrd="2" destOrd="0" presId="urn:microsoft.com/office/officeart/2008/layout/SquareAccentList"/>
    <dgm:cxn modelId="{6133E81B-0748-2543-9773-A69082B67E4E}" type="presParOf" srcId="{0BD0A2CB-F63D-AA40-9685-5887A590E5F5}" destId="{534B9E55-78EA-8740-87D4-B38A252EA536}" srcOrd="1" destOrd="0" presId="urn:microsoft.com/office/officeart/2008/layout/SquareAccentList"/>
    <dgm:cxn modelId="{1734828E-9EFB-4F4C-A798-81FBF2C3AD66}" type="presParOf" srcId="{534B9E55-78EA-8740-87D4-B38A252EA536}" destId="{1C3BF5A6-71C6-6E48-98E3-775F86DB3FAA}" srcOrd="0" destOrd="0" presId="urn:microsoft.com/office/officeart/2008/layout/SquareAccentList"/>
    <dgm:cxn modelId="{9E72F211-B679-5F45-9F26-259F311FF7A2}" type="presParOf" srcId="{1C3BF5A6-71C6-6E48-98E3-775F86DB3FAA}" destId="{BD229B3A-DE3F-3D47-8960-2EE435DAFB73}" srcOrd="0" destOrd="0" presId="urn:microsoft.com/office/officeart/2008/layout/SquareAccentList"/>
    <dgm:cxn modelId="{D44AE8E8-9B2B-294B-8476-B39B3DF8D48D}" type="presParOf" srcId="{1C3BF5A6-71C6-6E48-98E3-775F86DB3FAA}" destId="{250181E8-205E-094D-AF97-D1B06D12DB08}" srcOrd="1" destOrd="0" presId="urn:microsoft.com/office/officeart/2008/layout/SquareAccentList"/>
    <dgm:cxn modelId="{C792F911-4950-8C4F-84C4-DF097115947F}" type="presParOf" srcId="{534B9E55-78EA-8740-87D4-B38A252EA536}" destId="{61DC8BB8-6E6F-8049-8ADA-0CBDDF1BCEB4}" srcOrd="1" destOrd="0" presId="urn:microsoft.com/office/officeart/2008/layout/SquareAccentList"/>
    <dgm:cxn modelId="{FAEF30DA-684A-8241-B17B-9634ACCDA63D}" type="presParOf" srcId="{61DC8BB8-6E6F-8049-8ADA-0CBDDF1BCEB4}" destId="{14332415-769B-6148-9243-EB73610E08FF}" srcOrd="0" destOrd="0" presId="urn:microsoft.com/office/officeart/2008/layout/SquareAccentList"/>
    <dgm:cxn modelId="{D16B5BD8-4012-B340-8F7A-30B4D6971F07}" type="presParOf" srcId="{61DC8BB8-6E6F-8049-8ADA-0CBDDF1BCEB4}" destId="{DD9F3A23-04EA-6647-B5FD-8F57810D57A8}" srcOrd="1" destOrd="0" presId="urn:microsoft.com/office/officeart/2008/layout/SquareAccentList"/>
    <dgm:cxn modelId="{2A0E20DC-B437-0645-92D8-86B07609C26D}" type="presParOf" srcId="{534B9E55-78EA-8740-87D4-B38A252EA536}" destId="{3614C883-E816-8B42-986F-1807316DC8EF}" srcOrd="2" destOrd="0" presId="urn:microsoft.com/office/officeart/2008/layout/SquareAccentList"/>
    <dgm:cxn modelId="{2612CBC3-4E38-714B-B42E-F6FED267465C}" type="presParOf" srcId="{3614C883-E816-8B42-986F-1807316DC8EF}" destId="{543C05C2-12CE-6C47-A897-0DA2B979AC47}" srcOrd="0" destOrd="0" presId="urn:microsoft.com/office/officeart/2008/layout/SquareAccentList"/>
    <dgm:cxn modelId="{C02204B3-3A17-7049-86B4-5DF9B487D9FF}" type="presParOf" srcId="{3614C883-E816-8B42-986F-1807316DC8EF}" destId="{49910227-AD49-5E4C-A32E-42A908A612FF}" srcOrd="1" destOrd="0" presId="urn:microsoft.com/office/officeart/2008/layout/SquareAccentList"/>
    <dgm:cxn modelId="{0CAE953B-8A26-5D44-9C35-D4F3A38DCAEE}" type="presParOf" srcId="{534B9E55-78EA-8740-87D4-B38A252EA536}" destId="{D531F8A8-391B-1B4E-BF7A-F6B6E1D63FC8}" srcOrd="3" destOrd="0" presId="urn:microsoft.com/office/officeart/2008/layout/SquareAccentList"/>
    <dgm:cxn modelId="{6E3810C8-13BA-1342-977F-4AC95DFA90BB}" type="presParOf" srcId="{D531F8A8-391B-1B4E-BF7A-F6B6E1D63FC8}" destId="{83019790-3FD8-E040-BADA-3213A8F5C754}" srcOrd="0" destOrd="0" presId="urn:microsoft.com/office/officeart/2008/layout/SquareAccentList"/>
    <dgm:cxn modelId="{050E1376-81F7-034F-AC5C-747DCADF9990}" type="presParOf" srcId="{D531F8A8-391B-1B4E-BF7A-F6B6E1D63FC8}" destId="{38218059-886D-F64D-803C-0DF459511849}" srcOrd="1" destOrd="0" presId="urn:microsoft.com/office/officeart/2008/layout/SquareAccentList"/>
    <dgm:cxn modelId="{90B598E2-261E-434B-A0D4-512F3D87A1C8}" type="presParOf" srcId="{6ECDDF86-D26F-3D4B-B270-2B2BFFDB8C12}" destId="{581BB9D2-8571-5042-8858-EB57F7AE6848}" srcOrd="1" destOrd="0" presId="urn:microsoft.com/office/officeart/2008/layout/SquareAccentList"/>
    <dgm:cxn modelId="{5C5CE7B5-A925-6248-A296-5FEEB975B9A1}" type="presParOf" srcId="{581BB9D2-8571-5042-8858-EB57F7AE6848}" destId="{636D384B-6C52-E14B-AA1A-3A1BCDC3024D}" srcOrd="0" destOrd="0" presId="urn:microsoft.com/office/officeart/2008/layout/SquareAccentList"/>
    <dgm:cxn modelId="{4DFBD32C-353D-404F-8829-BB86B9C080F7}" type="presParOf" srcId="{636D384B-6C52-E14B-AA1A-3A1BCDC3024D}" destId="{BA5480B6-AAF8-594F-ACCC-46918C28D634}" srcOrd="0" destOrd="0" presId="urn:microsoft.com/office/officeart/2008/layout/SquareAccentList"/>
    <dgm:cxn modelId="{32616A27-69D8-6C41-BD13-B1C95E10BCBA}" type="presParOf" srcId="{636D384B-6C52-E14B-AA1A-3A1BCDC3024D}" destId="{4BD085EA-9C5F-E845-8D13-779934A014A3}" srcOrd="1" destOrd="0" presId="urn:microsoft.com/office/officeart/2008/layout/SquareAccentList"/>
    <dgm:cxn modelId="{9BC711FD-1775-D447-9033-37CC4CC75B18}" type="presParOf" srcId="{636D384B-6C52-E14B-AA1A-3A1BCDC3024D}" destId="{8C766EF1-FCCC-114C-937B-E9FB487CD0AF}" srcOrd="2" destOrd="0" presId="urn:microsoft.com/office/officeart/2008/layout/SquareAccentList"/>
    <dgm:cxn modelId="{8E02ACCE-D66F-DC44-A597-E8DE8E18E245}" type="presParOf" srcId="{581BB9D2-8571-5042-8858-EB57F7AE6848}" destId="{DD0DBCC6-8DB4-FD40-AE59-7DA89C5D2694}" srcOrd="1" destOrd="0" presId="urn:microsoft.com/office/officeart/2008/layout/SquareAccentList"/>
    <dgm:cxn modelId="{2F445085-A0E3-CB47-A04B-CEA688FB79A5}" type="presParOf" srcId="{DD0DBCC6-8DB4-FD40-AE59-7DA89C5D2694}" destId="{9A248397-1035-A84B-BC0C-72FBCD6DA19E}" srcOrd="0" destOrd="0" presId="urn:microsoft.com/office/officeart/2008/layout/SquareAccentList"/>
    <dgm:cxn modelId="{5453A15B-FEC7-3944-878B-5F492453C9DA}" type="presParOf" srcId="{9A248397-1035-A84B-BC0C-72FBCD6DA19E}" destId="{82918A87-C751-FE43-BA2E-2375E456F0DA}" srcOrd="0" destOrd="0" presId="urn:microsoft.com/office/officeart/2008/layout/SquareAccentList"/>
    <dgm:cxn modelId="{D022AC3A-9EC4-9542-AD77-A3A4EA481495}" type="presParOf" srcId="{9A248397-1035-A84B-BC0C-72FBCD6DA19E}" destId="{89612C29-EB8E-9B43-A84B-88DC95C970EB}" srcOrd="1" destOrd="0" presId="urn:microsoft.com/office/officeart/2008/layout/SquareAccentList"/>
    <dgm:cxn modelId="{95605108-2805-374E-8AFC-17A86889D736}" type="presParOf" srcId="{DD0DBCC6-8DB4-FD40-AE59-7DA89C5D2694}" destId="{891CA5BB-7DA3-CC48-A462-E7D710F967C3}" srcOrd="1" destOrd="0" presId="urn:microsoft.com/office/officeart/2008/layout/SquareAccentList"/>
    <dgm:cxn modelId="{E48A2F99-E492-8044-A66C-C0D0B4FABBCA}" type="presParOf" srcId="{891CA5BB-7DA3-CC48-A462-E7D710F967C3}" destId="{D0666243-B21B-6648-A759-AE3DBE36B3D5}" srcOrd="0" destOrd="0" presId="urn:microsoft.com/office/officeart/2008/layout/SquareAccentList"/>
    <dgm:cxn modelId="{008559E2-3AF6-3E41-9840-B65BADCBF378}" type="presParOf" srcId="{891CA5BB-7DA3-CC48-A462-E7D710F967C3}" destId="{CEC2820A-D4EF-C248-9DBB-AFAB84EEC517}" srcOrd="1" destOrd="0" presId="urn:microsoft.com/office/officeart/2008/layout/SquareAccentList"/>
    <dgm:cxn modelId="{A3DEB483-2E49-0A42-A1DA-ABC7884E95A1}" type="presParOf" srcId="{DD0DBCC6-8DB4-FD40-AE59-7DA89C5D2694}" destId="{8758EB14-C972-2245-B8EF-E20AC5D69A30}" srcOrd="2" destOrd="0" presId="urn:microsoft.com/office/officeart/2008/layout/SquareAccentList"/>
    <dgm:cxn modelId="{E3F070B3-FD8C-F446-92BD-F323DBA11A14}" type="presParOf" srcId="{8758EB14-C972-2245-B8EF-E20AC5D69A30}" destId="{483D92A5-047D-EF42-BB66-61A0ACAF2D62}" srcOrd="0" destOrd="0" presId="urn:microsoft.com/office/officeart/2008/layout/SquareAccentList"/>
    <dgm:cxn modelId="{73AF6300-D516-DB42-AD92-5B02C5C3427A}" type="presParOf" srcId="{8758EB14-C972-2245-B8EF-E20AC5D69A30}" destId="{66FD081B-746F-E544-8A9C-7FBDC45FD56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D49EED-22A2-44C0-BF39-AD45471025E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D5BC17-E9C2-40FC-8DBE-223633E455E6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/>
            <a:t>Età media all’intervento di VNS 43,5 anni</a:t>
          </a:r>
        </a:p>
      </dgm:t>
    </dgm:pt>
    <dgm:pt modelId="{3E7CD282-CDE3-4E02-BCEA-2A478D7A8BB4}" type="parTrans" cxnId="{9167EFB6-4ED2-4DDF-95E8-1A561D96AA81}">
      <dgm:prSet/>
      <dgm:spPr/>
      <dgm:t>
        <a:bodyPr/>
        <a:lstStyle/>
        <a:p>
          <a:endParaRPr lang="it-IT"/>
        </a:p>
      </dgm:t>
    </dgm:pt>
    <dgm:pt modelId="{AECCB934-39ED-422F-9869-D9DF07D62DFD}" type="sibTrans" cxnId="{9167EFB6-4ED2-4DDF-95E8-1A561D96AA81}">
      <dgm:prSet/>
      <dgm:spPr/>
      <dgm:t>
        <a:bodyPr/>
        <a:lstStyle/>
        <a:p>
          <a:endParaRPr lang="it-IT"/>
        </a:p>
      </dgm:t>
    </dgm:pt>
    <dgm:pt modelId="{AF91DCDF-6DED-40A4-AF80-082D0D78DE63}">
      <dgm:prSet phldrT="[Testo]"/>
      <dgm:spPr>
        <a:solidFill>
          <a:schemeClr val="accent1"/>
        </a:solidFill>
      </dgm:spPr>
      <dgm:t>
        <a:bodyPr/>
        <a:lstStyle/>
        <a:p>
          <a:r>
            <a:rPr lang="it-IT" b="1" dirty="0"/>
            <a:t>14 pazienti </a:t>
          </a:r>
          <a:r>
            <a:rPr lang="it-IT" dirty="0"/>
            <a:t>con </a:t>
          </a:r>
          <a:r>
            <a:rPr lang="it-IT" b="1" dirty="0"/>
            <a:t>epilessia</a:t>
          </a:r>
          <a:r>
            <a:rPr lang="it-IT" dirty="0"/>
            <a:t> </a:t>
          </a:r>
          <a:r>
            <a:rPr lang="it-IT" b="1" dirty="0"/>
            <a:t>farmaco-resistente</a:t>
          </a:r>
          <a:r>
            <a:rPr lang="it-IT" dirty="0"/>
            <a:t> e in poli-terapia (media 3,5 </a:t>
          </a:r>
          <a:r>
            <a:rPr lang="it-IT" dirty="0" err="1"/>
            <a:t>AEDs</a:t>
          </a:r>
          <a:r>
            <a:rPr lang="it-IT" dirty="0"/>
            <a:t>) </a:t>
          </a:r>
          <a:r>
            <a:rPr lang="it-IT" b="1" dirty="0"/>
            <a:t>sottoposti a VNS</a:t>
          </a:r>
          <a:r>
            <a:rPr lang="it-IT" dirty="0"/>
            <a:t>, con follow-up minimo di 2 anni </a:t>
          </a:r>
        </a:p>
      </dgm:t>
    </dgm:pt>
    <dgm:pt modelId="{4A4CFCA8-5CCE-4AF4-A6CB-67C627DD500A}" type="sibTrans" cxnId="{A6E95CF6-444E-49BA-8F4E-470FC0FF97DF}">
      <dgm:prSet/>
      <dgm:spPr/>
      <dgm:t>
        <a:bodyPr/>
        <a:lstStyle/>
        <a:p>
          <a:endParaRPr lang="it-IT"/>
        </a:p>
      </dgm:t>
    </dgm:pt>
    <dgm:pt modelId="{1B91AB3A-17A1-4CAD-9ED7-CA3E5C7DF124}" type="parTrans" cxnId="{A6E95CF6-444E-49BA-8F4E-470FC0FF97DF}">
      <dgm:prSet/>
      <dgm:spPr/>
      <dgm:t>
        <a:bodyPr/>
        <a:lstStyle/>
        <a:p>
          <a:endParaRPr lang="it-IT"/>
        </a:p>
      </dgm:t>
    </dgm:pt>
    <dgm:pt modelId="{DBBD6F03-CD48-47AE-B65A-5578D2406860}">
      <dgm:prSet/>
      <dgm:spPr>
        <a:solidFill>
          <a:schemeClr val="accent1"/>
        </a:solidFill>
      </dgm:spPr>
      <dgm:t>
        <a:bodyPr/>
        <a:lstStyle/>
        <a:p>
          <a:r>
            <a:rPr lang="it-IT" dirty="0"/>
            <a:t>Durata media di epilessia all’intervento  di VNS di 38,1 anni </a:t>
          </a:r>
        </a:p>
      </dgm:t>
    </dgm:pt>
    <dgm:pt modelId="{984B4E79-3588-4E1E-8517-226DCD2A719D}" type="parTrans" cxnId="{3255ECA0-F7D0-4ACB-A9C6-0B748BCCF0E4}">
      <dgm:prSet/>
      <dgm:spPr/>
      <dgm:t>
        <a:bodyPr/>
        <a:lstStyle/>
        <a:p>
          <a:endParaRPr lang="it-IT"/>
        </a:p>
      </dgm:t>
    </dgm:pt>
    <dgm:pt modelId="{1F84C0E7-F4F1-4829-9E6E-B2045DEE23B6}" type="sibTrans" cxnId="{3255ECA0-F7D0-4ACB-A9C6-0B748BCCF0E4}">
      <dgm:prSet/>
      <dgm:spPr/>
      <dgm:t>
        <a:bodyPr/>
        <a:lstStyle/>
        <a:p>
          <a:endParaRPr lang="it-IT"/>
        </a:p>
      </dgm:t>
    </dgm:pt>
    <dgm:pt modelId="{CF7D55DB-2784-4C23-8CAB-D9AB55BEF1C3}">
      <dgm:prSet/>
      <dgm:spPr>
        <a:solidFill>
          <a:schemeClr val="accent1"/>
        </a:solidFill>
      </dgm:spPr>
      <dgm:t>
        <a:bodyPr/>
        <a:lstStyle/>
        <a:p>
          <a:r>
            <a:rPr lang="it-IT" dirty="0"/>
            <a:t>Alta frequenza di crisi: 78,6% crisi plurisettimanali o </a:t>
          </a:r>
          <a:r>
            <a:rPr lang="it-IT" dirty="0" err="1"/>
            <a:t>plurigiornaliere</a:t>
          </a:r>
          <a:endParaRPr lang="it-IT" dirty="0"/>
        </a:p>
      </dgm:t>
    </dgm:pt>
    <dgm:pt modelId="{7F5C8408-2234-40D7-85E2-19652D6FF60A}" type="parTrans" cxnId="{64603BA1-10A3-42A0-9B19-76F9B8E12DEB}">
      <dgm:prSet/>
      <dgm:spPr/>
      <dgm:t>
        <a:bodyPr/>
        <a:lstStyle/>
        <a:p>
          <a:endParaRPr lang="it-IT"/>
        </a:p>
      </dgm:t>
    </dgm:pt>
    <dgm:pt modelId="{F8888B11-21D1-41D5-9CA8-8C3E158B73AF}" type="sibTrans" cxnId="{64603BA1-10A3-42A0-9B19-76F9B8E12DEB}">
      <dgm:prSet/>
      <dgm:spPr/>
      <dgm:t>
        <a:bodyPr/>
        <a:lstStyle/>
        <a:p>
          <a:endParaRPr lang="it-IT"/>
        </a:p>
      </dgm:t>
    </dgm:pt>
    <dgm:pt modelId="{953F700D-0DAD-3241-8313-96D44B6D5FCD}">
      <dgm:prSet phldrT="[Testo]"/>
      <dgm:spPr>
        <a:solidFill>
          <a:schemeClr val="accent1"/>
        </a:solidFill>
      </dgm:spPr>
      <dgm:t>
        <a:bodyPr/>
        <a:lstStyle/>
        <a:p>
          <a:pPr algn="ctr"/>
          <a:r>
            <a:rPr lang="it-IT" dirty="0"/>
            <a:t>Eziologia: strutturale 71,4% sconosciuta nel 28,6%</a:t>
          </a:r>
        </a:p>
      </dgm:t>
    </dgm:pt>
    <dgm:pt modelId="{871462F4-88F4-1342-8ECE-DFAF9F07A6AA}" type="parTrans" cxnId="{F9A2F288-4AA4-5047-9378-A6B5F937C3DF}">
      <dgm:prSet/>
      <dgm:spPr/>
      <dgm:t>
        <a:bodyPr/>
        <a:lstStyle/>
        <a:p>
          <a:endParaRPr lang="it-IT"/>
        </a:p>
      </dgm:t>
    </dgm:pt>
    <dgm:pt modelId="{09855083-9948-4445-A9AA-107356AC5B75}" type="sibTrans" cxnId="{F9A2F288-4AA4-5047-9378-A6B5F937C3DF}">
      <dgm:prSet/>
      <dgm:spPr/>
      <dgm:t>
        <a:bodyPr/>
        <a:lstStyle/>
        <a:p>
          <a:endParaRPr lang="it-IT"/>
        </a:p>
      </dgm:t>
    </dgm:pt>
    <dgm:pt modelId="{8557391E-5ADB-AF47-86E0-5FAC622BE904}">
      <dgm:prSet phldrT="[Testo]"/>
      <dgm:spPr>
        <a:solidFill>
          <a:schemeClr val="accent1"/>
        </a:solidFill>
      </dgm:spPr>
      <dgm:t>
        <a:bodyPr/>
        <a:lstStyle/>
        <a:p>
          <a:pPr algn="ctr"/>
          <a:r>
            <a:rPr lang="it-IT" dirty="0"/>
            <a:t>Esordio: focale 71,4% generalizzato nel 28,6%</a:t>
          </a:r>
        </a:p>
      </dgm:t>
    </dgm:pt>
    <dgm:pt modelId="{B7D2702F-41E5-3A48-9163-27A7CDAC78EA}" type="parTrans" cxnId="{200F3DA7-CAA7-CF47-B5A5-F67FE7DE0E75}">
      <dgm:prSet/>
      <dgm:spPr/>
      <dgm:t>
        <a:bodyPr/>
        <a:lstStyle/>
        <a:p>
          <a:endParaRPr lang="it-IT"/>
        </a:p>
      </dgm:t>
    </dgm:pt>
    <dgm:pt modelId="{5DDDC68A-3620-E34E-8070-9F03BD727C44}" type="sibTrans" cxnId="{200F3DA7-CAA7-CF47-B5A5-F67FE7DE0E75}">
      <dgm:prSet/>
      <dgm:spPr/>
      <dgm:t>
        <a:bodyPr/>
        <a:lstStyle/>
        <a:p>
          <a:endParaRPr lang="it-IT"/>
        </a:p>
      </dgm:t>
    </dgm:pt>
    <dgm:pt modelId="{9CC0C742-432A-4022-9A23-F6FA30AE9FE3}" type="pres">
      <dgm:prSet presAssocID="{04D49EED-22A2-44C0-BF39-AD45471025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5846E5-8FAD-45E6-87E9-8BB89AC6F1F9}" type="pres">
      <dgm:prSet presAssocID="{AF91DCDF-6DED-40A4-AF80-082D0D78DE63}" presName="hierRoot1" presStyleCnt="0">
        <dgm:presLayoutVars>
          <dgm:hierBranch val="init"/>
        </dgm:presLayoutVars>
      </dgm:prSet>
      <dgm:spPr/>
    </dgm:pt>
    <dgm:pt modelId="{B8B32176-AA0F-4A00-8A83-5E70FB056366}" type="pres">
      <dgm:prSet presAssocID="{AF91DCDF-6DED-40A4-AF80-082D0D78DE63}" presName="rootComposite1" presStyleCnt="0"/>
      <dgm:spPr/>
    </dgm:pt>
    <dgm:pt modelId="{C5BDC79E-3C1E-4742-91D1-37BAFB603596}" type="pres">
      <dgm:prSet presAssocID="{AF91DCDF-6DED-40A4-AF80-082D0D78DE63}" presName="rootText1" presStyleLbl="node0" presStyleIdx="0" presStyleCnt="1" custScaleX="159493" custScaleY="115070">
        <dgm:presLayoutVars>
          <dgm:chPref val="3"/>
        </dgm:presLayoutVars>
      </dgm:prSet>
      <dgm:spPr/>
    </dgm:pt>
    <dgm:pt modelId="{3D167927-CB24-48E2-9220-097518492732}" type="pres">
      <dgm:prSet presAssocID="{AF91DCDF-6DED-40A4-AF80-082D0D78DE63}" presName="rootConnector1" presStyleLbl="node1" presStyleIdx="0" presStyleCnt="0"/>
      <dgm:spPr/>
    </dgm:pt>
    <dgm:pt modelId="{15D13EB2-B71B-45F8-B314-F9374FDB70BE}" type="pres">
      <dgm:prSet presAssocID="{AF91DCDF-6DED-40A4-AF80-082D0D78DE63}" presName="hierChild2" presStyleCnt="0"/>
      <dgm:spPr/>
    </dgm:pt>
    <dgm:pt modelId="{229AFEED-6CD9-224D-B2C9-AC9A29E9FC1A}" type="pres">
      <dgm:prSet presAssocID="{B7D2702F-41E5-3A48-9163-27A7CDAC78EA}" presName="Name37" presStyleLbl="parChTrans1D2" presStyleIdx="0" presStyleCnt="5"/>
      <dgm:spPr/>
    </dgm:pt>
    <dgm:pt modelId="{08CA665A-467D-814D-AFEF-1A89E5DC65BB}" type="pres">
      <dgm:prSet presAssocID="{8557391E-5ADB-AF47-86E0-5FAC622BE904}" presName="hierRoot2" presStyleCnt="0">
        <dgm:presLayoutVars>
          <dgm:hierBranch val="init"/>
        </dgm:presLayoutVars>
      </dgm:prSet>
      <dgm:spPr/>
    </dgm:pt>
    <dgm:pt modelId="{AE14CC85-AF0F-824E-8D29-7E01AD6C1962}" type="pres">
      <dgm:prSet presAssocID="{8557391E-5ADB-AF47-86E0-5FAC622BE904}" presName="rootComposite" presStyleCnt="0"/>
      <dgm:spPr/>
    </dgm:pt>
    <dgm:pt modelId="{3B3D01BB-60BC-C14B-80B5-A339B8E1E1A8}" type="pres">
      <dgm:prSet presAssocID="{8557391E-5ADB-AF47-86E0-5FAC622BE904}" presName="rootText" presStyleLbl="node2" presStyleIdx="0" presStyleCnt="5">
        <dgm:presLayoutVars>
          <dgm:chPref val="3"/>
        </dgm:presLayoutVars>
      </dgm:prSet>
      <dgm:spPr/>
    </dgm:pt>
    <dgm:pt modelId="{C9674BDD-BBFF-2F4C-A5A1-2EBF94D1C25A}" type="pres">
      <dgm:prSet presAssocID="{8557391E-5ADB-AF47-86E0-5FAC622BE904}" presName="rootConnector" presStyleLbl="node2" presStyleIdx="0" presStyleCnt="5"/>
      <dgm:spPr/>
    </dgm:pt>
    <dgm:pt modelId="{1C52A7E4-AADC-D64E-B871-D07DECA42708}" type="pres">
      <dgm:prSet presAssocID="{8557391E-5ADB-AF47-86E0-5FAC622BE904}" presName="hierChild4" presStyleCnt="0"/>
      <dgm:spPr/>
    </dgm:pt>
    <dgm:pt modelId="{AC6F93E8-D5AE-3A44-8C42-57961825C850}" type="pres">
      <dgm:prSet presAssocID="{8557391E-5ADB-AF47-86E0-5FAC622BE904}" presName="hierChild5" presStyleCnt="0"/>
      <dgm:spPr/>
    </dgm:pt>
    <dgm:pt modelId="{AD0404D5-CEFC-B048-87A5-39E0898C19EF}" type="pres">
      <dgm:prSet presAssocID="{871462F4-88F4-1342-8ECE-DFAF9F07A6AA}" presName="Name37" presStyleLbl="parChTrans1D2" presStyleIdx="1" presStyleCnt="5"/>
      <dgm:spPr/>
    </dgm:pt>
    <dgm:pt modelId="{9DA42661-9994-C544-ACDF-04F8AE055562}" type="pres">
      <dgm:prSet presAssocID="{953F700D-0DAD-3241-8313-96D44B6D5FCD}" presName="hierRoot2" presStyleCnt="0">
        <dgm:presLayoutVars>
          <dgm:hierBranch val="init"/>
        </dgm:presLayoutVars>
      </dgm:prSet>
      <dgm:spPr/>
    </dgm:pt>
    <dgm:pt modelId="{04ABE90D-8B81-F347-8E20-6645E22B3A5F}" type="pres">
      <dgm:prSet presAssocID="{953F700D-0DAD-3241-8313-96D44B6D5FCD}" presName="rootComposite" presStyleCnt="0"/>
      <dgm:spPr/>
    </dgm:pt>
    <dgm:pt modelId="{3B5F760C-11A6-F54B-B61F-2BC58D18F20F}" type="pres">
      <dgm:prSet presAssocID="{953F700D-0DAD-3241-8313-96D44B6D5FCD}" presName="rootText" presStyleLbl="node2" presStyleIdx="1" presStyleCnt="5">
        <dgm:presLayoutVars>
          <dgm:chPref val="3"/>
        </dgm:presLayoutVars>
      </dgm:prSet>
      <dgm:spPr/>
    </dgm:pt>
    <dgm:pt modelId="{3778B91B-B3B5-254C-9395-26952C9D3CDE}" type="pres">
      <dgm:prSet presAssocID="{953F700D-0DAD-3241-8313-96D44B6D5FCD}" presName="rootConnector" presStyleLbl="node2" presStyleIdx="1" presStyleCnt="5"/>
      <dgm:spPr/>
    </dgm:pt>
    <dgm:pt modelId="{2BF120B0-1813-C04C-8CEB-62A4B19CFA9C}" type="pres">
      <dgm:prSet presAssocID="{953F700D-0DAD-3241-8313-96D44B6D5FCD}" presName="hierChild4" presStyleCnt="0"/>
      <dgm:spPr/>
    </dgm:pt>
    <dgm:pt modelId="{BEF622F0-9EA7-754A-BBD1-90146D63F19D}" type="pres">
      <dgm:prSet presAssocID="{953F700D-0DAD-3241-8313-96D44B6D5FCD}" presName="hierChild5" presStyleCnt="0"/>
      <dgm:spPr/>
    </dgm:pt>
    <dgm:pt modelId="{740C6BE3-4890-4C86-AB10-D1F5C8123B5F}" type="pres">
      <dgm:prSet presAssocID="{3E7CD282-CDE3-4E02-BCEA-2A478D7A8BB4}" presName="Name37" presStyleLbl="parChTrans1D2" presStyleIdx="2" presStyleCnt="5"/>
      <dgm:spPr/>
    </dgm:pt>
    <dgm:pt modelId="{4A8A05DA-4E23-4E4F-BF37-7BA6BF6356A1}" type="pres">
      <dgm:prSet presAssocID="{86D5BC17-E9C2-40FC-8DBE-223633E455E6}" presName="hierRoot2" presStyleCnt="0">
        <dgm:presLayoutVars>
          <dgm:hierBranch val="init"/>
        </dgm:presLayoutVars>
      </dgm:prSet>
      <dgm:spPr/>
    </dgm:pt>
    <dgm:pt modelId="{1D1984B2-C119-4482-AB96-DFEC396E991C}" type="pres">
      <dgm:prSet presAssocID="{86D5BC17-E9C2-40FC-8DBE-223633E455E6}" presName="rootComposite" presStyleCnt="0"/>
      <dgm:spPr/>
    </dgm:pt>
    <dgm:pt modelId="{6A18D912-1AEB-41D4-AB75-605A542ACC7B}" type="pres">
      <dgm:prSet presAssocID="{86D5BC17-E9C2-40FC-8DBE-223633E455E6}" presName="rootText" presStyleLbl="node2" presStyleIdx="2" presStyleCnt="5">
        <dgm:presLayoutVars>
          <dgm:chPref val="3"/>
        </dgm:presLayoutVars>
      </dgm:prSet>
      <dgm:spPr/>
    </dgm:pt>
    <dgm:pt modelId="{3A29FD78-1670-4416-ADA8-12294BDF93F6}" type="pres">
      <dgm:prSet presAssocID="{86D5BC17-E9C2-40FC-8DBE-223633E455E6}" presName="rootConnector" presStyleLbl="node2" presStyleIdx="2" presStyleCnt="5"/>
      <dgm:spPr/>
    </dgm:pt>
    <dgm:pt modelId="{E8086660-53D1-4584-ABA0-8B511DB7D7B5}" type="pres">
      <dgm:prSet presAssocID="{86D5BC17-E9C2-40FC-8DBE-223633E455E6}" presName="hierChild4" presStyleCnt="0"/>
      <dgm:spPr/>
    </dgm:pt>
    <dgm:pt modelId="{9947A3AA-8310-4C48-8247-5AA4DB06C0F6}" type="pres">
      <dgm:prSet presAssocID="{86D5BC17-E9C2-40FC-8DBE-223633E455E6}" presName="hierChild5" presStyleCnt="0"/>
      <dgm:spPr/>
    </dgm:pt>
    <dgm:pt modelId="{EC4D2E5A-D022-43B6-88EC-3DC388961C94}" type="pres">
      <dgm:prSet presAssocID="{984B4E79-3588-4E1E-8517-226DCD2A719D}" presName="Name37" presStyleLbl="parChTrans1D2" presStyleIdx="3" presStyleCnt="5"/>
      <dgm:spPr/>
    </dgm:pt>
    <dgm:pt modelId="{ACAC5293-8026-45A2-B454-FDCE4823783B}" type="pres">
      <dgm:prSet presAssocID="{DBBD6F03-CD48-47AE-B65A-5578D2406860}" presName="hierRoot2" presStyleCnt="0">
        <dgm:presLayoutVars>
          <dgm:hierBranch val="init"/>
        </dgm:presLayoutVars>
      </dgm:prSet>
      <dgm:spPr/>
    </dgm:pt>
    <dgm:pt modelId="{B67E3427-427D-4E6E-A2AC-D201C3BD30CD}" type="pres">
      <dgm:prSet presAssocID="{DBBD6F03-CD48-47AE-B65A-5578D2406860}" presName="rootComposite" presStyleCnt="0"/>
      <dgm:spPr/>
    </dgm:pt>
    <dgm:pt modelId="{431DBDF0-C44E-4B59-A2DF-6CCA2FAC5730}" type="pres">
      <dgm:prSet presAssocID="{DBBD6F03-CD48-47AE-B65A-5578D2406860}" presName="rootText" presStyleLbl="node2" presStyleIdx="3" presStyleCnt="5">
        <dgm:presLayoutVars>
          <dgm:chPref val="3"/>
        </dgm:presLayoutVars>
      </dgm:prSet>
      <dgm:spPr/>
    </dgm:pt>
    <dgm:pt modelId="{E4E0CFBB-4B54-4EFC-9F53-01694E9C71DF}" type="pres">
      <dgm:prSet presAssocID="{DBBD6F03-CD48-47AE-B65A-5578D2406860}" presName="rootConnector" presStyleLbl="node2" presStyleIdx="3" presStyleCnt="5"/>
      <dgm:spPr/>
    </dgm:pt>
    <dgm:pt modelId="{AD774FE7-FF04-46C2-983B-1FB9FB90776A}" type="pres">
      <dgm:prSet presAssocID="{DBBD6F03-CD48-47AE-B65A-5578D2406860}" presName="hierChild4" presStyleCnt="0"/>
      <dgm:spPr/>
    </dgm:pt>
    <dgm:pt modelId="{4DB2D644-EDCC-4395-B24A-D6181BECCF41}" type="pres">
      <dgm:prSet presAssocID="{DBBD6F03-CD48-47AE-B65A-5578D2406860}" presName="hierChild5" presStyleCnt="0"/>
      <dgm:spPr/>
    </dgm:pt>
    <dgm:pt modelId="{95AB4B59-15A1-4D15-A32D-24A0CE8C4AE4}" type="pres">
      <dgm:prSet presAssocID="{7F5C8408-2234-40D7-85E2-19652D6FF60A}" presName="Name37" presStyleLbl="parChTrans1D2" presStyleIdx="4" presStyleCnt="5"/>
      <dgm:spPr/>
    </dgm:pt>
    <dgm:pt modelId="{917C757F-247B-46B1-A095-9893FA94A7DD}" type="pres">
      <dgm:prSet presAssocID="{CF7D55DB-2784-4C23-8CAB-D9AB55BEF1C3}" presName="hierRoot2" presStyleCnt="0">
        <dgm:presLayoutVars>
          <dgm:hierBranch val="init"/>
        </dgm:presLayoutVars>
      </dgm:prSet>
      <dgm:spPr/>
    </dgm:pt>
    <dgm:pt modelId="{FB891365-18CB-4B73-AC27-1618D29FC2C4}" type="pres">
      <dgm:prSet presAssocID="{CF7D55DB-2784-4C23-8CAB-D9AB55BEF1C3}" presName="rootComposite" presStyleCnt="0"/>
      <dgm:spPr/>
    </dgm:pt>
    <dgm:pt modelId="{2D03B9B0-72BB-4BCC-9B33-C8E38D1792EA}" type="pres">
      <dgm:prSet presAssocID="{CF7D55DB-2784-4C23-8CAB-D9AB55BEF1C3}" presName="rootText" presStyleLbl="node2" presStyleIdx="4" presStyleCnt="5">
        <dgm:presLayoutVars>
          <dgm:chPref val="3"/>
        </dgm:presLayoutVars>
      </dgm:prSet>
      <dgm:spPr/>
    </dgm:pt>
    <dgm:pt modelId="{01C9FE3B-168C-4D95-8AF6-1FE4EC9A963B}" type="pres">
      <dgm:prSet presAssocID="{CF7D55DB-2784-4C23-8CAB-D9AB55BEF1C3}" presName="rootConnector" presStyleLbl="node2" presStyleIdx="4" presStyleCnt="5"/>
      <dgm:spPr/>
    </dgm:pt>
    <dgm:pt modelId="{8DD70A55-6641-4550-BF80-CA71959D9B85}" type="pres">
      <dgm:prSet presAssocID="{CF7D55DB-2784-4C23-8CAB-D9AB55BEF1C3}" presName="hierChild4" presStyleCnt="0"/>
      <dgm:spPr/>
    </dgm:pt>
    <dgm:pt modelId="{ED9F37C2-A9E5-4312-9211-04ADAFA2F6D4}" type="pres">
      <dgm:prSet presAssocID="{CF7D55DB-2784-4C23-8CAB-D9AB55BEF1C3}" presName="hierChild5" presStyleCnt="0"/>
      <dgm:spPr/>
    </dgm:pt>
    <dgm:pt modelId="{29805EC0-053F-4D77-9D32-1D4F99FC81FD}" type="pres">
      <dgm:prSet presAssocID="{AF91DCDF-6DED-40A4-AF80-082D0D78DE63}" presName="hierChild3" presStyleCnt="0"/>
      <dgm:spPr/>
    </dgm:pt>
  </dgm:ptLst>
  <dgm:cxnLst>
    <dgm:cxn modelId="{B2D6581C-F7D0-43D3-B715-E5436D7015CE}" type="presOf" srcId="{86D5BC17-E9C2-40FC-8DBE-223633E455E6}" destId="{3A29FD78-1670-4416-ADA8-12294BDF93F6}" srcOrd="1" destOrd="0" presId="urn:microsoft.com/office/officeart/2005/8/layout/orgChart1"/>
    <dgm:cxn modelId="{CB06F721-D7EE-C549-999A-FE61509CF0C8}" type="presOf" srcId="{871462F4-88F4-1342-8ECE-DFAF9F07A6AA}" destId="{AD0404D5-CEFC-B048-87A5-39E0898C19EF}" srcOrd="0" destOrd="0" presId="urn:microsoft.com/office/officeart/2005/8/layout/orgChart1"/>
    <dgm:cxn modelId="{8037F430-44FE-44AA-AB48-3D702F0497F0}" type="presOf" srcId="{DBBD6F03-CD48-47AE-B65A-5578D2406860}" destId="{E4E0CFBB-4B54-4EFC-9F53-01694E9C71DF}" srcOrd="1" destOrd="0" presId="urn:microsoft.com/office/officeart/2005/8/layout/orgChart1"/>
    <dgm:cxn modelId="{D4E57832-E26D-4D2E-879B-2C1050507D5E}" type="presOf" srcId="{DBBD6F03-CD48-47AE-B65A-5578D2406860}" destId="{431DBDF0-C44E-4B59-A2DF-6CCA2FAC5730}" srcOrd="0" destOrd="0" presId="urn:microsoft.com/office/officeart/2005/8/layout/orgChart1"/>
    <dgm:cxn modelId="{DE4C8332-90FF-44F1-A34C-7F9569D211DE}" type="presOf" srcId="{3E7CD282-CDE3-4E02-BCEA-2A478D7A8BB4}" destId="{740C6BE3-4890-4C86-AB10-D1F5C8123B5F}" srcOrd="0" destOrd="0" presId="urn:microsoft.com/office/officeart/2005/8/layout/orgChart1"/>
    <dgm:cxn modelId="{9D44F95D-B7FA-CF4E-A8E3-F4B6142C0813}" type="presOf" srcId="{8557391E-5ADB-AF47-86E0-5FAC622BE904}" destId="{C9674BDD-BBFF-2F4C-A5A1-2EBF94D1C25A}" srcOrd="1" destOrd="0" presId="urn:microsoft.com/office/officeart/2005/8/layout/orgChart1"/>
    <dgm:cxn modelId="{A057BC60-944C-4D2E-8FFE-60638359111F}" type="presOf" srcId="{AF91DCDF-6DED-40A4-AF80-082D0D78DE63}" destId="{3D167927-CB24-48E2-9220-097518492732}" srcOrd="1" destOrd="0" presId="urn:microsoft.com/office/officeart/2005/8/layout/orgChart1"/>
    <dgm:cxn modelId="{97E2FA7A-FE1C-4DCF-8DC2-8DF54D0F4AC7}" type="presOf" srcId="{04D49EED-22A2-44C0-BF39-AD45471025E3}" destId="{9CC0C742-432A-4022-9A23-F6FA30AE9FE3}" srcOrd="0" destOrd="0" presId="urn:microsoft.com/office/officeart/2005/8/layout/orgChart1"/>
    <dgm:cxn modelId="{EF86207B-1A66-4F3D-84B0-14DC5DE391DA}" type="presOf" srcId="{CF7D55DB-2784-4C23-8CAB-D9AB55BEF1C3}" destId="{01C9FE3B-168C-4D95-8AF6-1FE4EC9A963B}" srcOrd="1" destOrd="0" presId="urn:microsoft.com/office/officeart/2005/8/layout/orgChart1"/>
    <dgm:cxn modelId="{F9A2F288-4AA4-5047-9378-A6B5F937C3DF}" srcId="{AF91DCDF-6DED-40A4-AF80-082D0D78DE63}" destId="{953F700D-0DAD-3241-8313-96D44B6D5FCD}" srcOrd="1" destOrd="0" parTransId="{871462F4-88F4-1342-8ECE-DFAF9F07A6AA}" sibTransId="{09855083-9948-4445-A9AA-107356AC5B75}"/>
    <dgm:cxn modelId="{44A4A297-83B0-49C3-BA75-B7BFA250506F}" type="presOf" srcId="{984B4E79-3588-4E1E-8517-226DCD2A719D}" destId="{EC4D2E5A-D022-43B6-88EC-3DC388961C94}" srcOrd="0" destOrd="0" presId="urn:microsoft.com/office/officeart/2005/8/layout/orgChart1"/>
    <dgm:cxn modelId="{3255ECA0-F7D0-4ACB-A9C6-0B748BCCF0E4}" srcId="{AF91DCDF-6DED-40A4-AF80-082D0D78DE63}" destId="{DBBD6F03-CD48-47AE-B65A-5578D2406860}" srcOrd="3" destOrd="0" parTransId="{984B4E79-3588-4E1E-8517-226DCD2A719D}" sibTransId="{1F84C0E7-F4F1-4829-9E6E-B2045DEE23B6}"/>
    <dgm:cxn modelId="{64603BA1-10A3-42A0-9B19-76F9B8E12DEB}" srcId="{AF91DCDF-6DED-40A4-AF80-082D0D78DE63}" destId="{CF7D55DB-2784-4C23-8CAB-D9AB55BEF1C3}" srcOrd="4" destOrd="0" parTransId="{7F5C8408-2234-40D7-85E2-19652D6FF60A}" sibTransId="{F8888B11-21D1-41D5-9CA8-8C3E158B73AF}"/>
    <dgm:cxn modelId="{651721A4-8C3B-43F2-9013-46AD4167E6D6}" type="presOf" srcId="{7F5C8408-2234-40D7-85E2-19652D6FF60A}" destId="{95AB4B59-15A1-4D15-A32D-24A0CE8C4AE4}" srcOrd="0" destOrd="0" presId="urn:microsoft.com/office/officeart/2005/8/layout/orgChart1"/>
    <dgm:cxn modelId="{200F3DA7-CAA7-CF47-B5A5-F67FE7DE0E75}" srcId="{AF91DCDF-6DED-40A4-AF80-082D0D78DE63}" destId="{8557391E-5ADB-AF47-86E0-5FAC622BE904}" srcOrd="0" destOrd="0" parTransId="{B7D2702F-41E5-3A48-9163-27A7CDAC78EA}" sibTransId="{5DDDC68A-3620-E34E-8070-9F03BD727C44}"/>
    <dgm:cxn modelId="{9167EFB6-4ED2-4DDF-95E8-1A561D96AA81}" srcId="{AF91DCDF-6DED-40A4-AF80-082D0D78DE63}" destId="{86D5BC17-E9C2-40FC-8DBE-223633E455E6}" srcOrd="2" destOrd="0" parTransId="{3E7CD282-CDE3-4E02-BCEA-2A478D7A8BB4}" sibTransId="{AECCB934-39ED-422F-9869-D9DF07D62DFD}"/>
    <dgm:cxn modelId="{E025E5BE-381F-674B-BC0D-A809BE83637B}" type="presOf" srcId="{953F700D-0DAD-3241-8313-96D44B6D5FCD}" destId="{3B5F760C-11A6-F54B-B61F-2BC58D18F20F}" srcOrd="0" destOrd="0" presId="urn:microsoft.com/office/officeart/2005/8/layout/orgChart1"/>
    <dgm:cxn modelId="{70BDD9C0-20D4-41EB-8AF1-DE807813312D}" type="presOf" srcId="{CF7D55DB-2784-4C23-8CAB-D9AB55BEF1C3}" destId="{2D03B9B0-72BB-4BCC-9B33-C8E38D1792EA}" srcOrd="0" destOrd="0" presId="urn:microsoft.com/office/officeart/2005/8/layout/orgChart1"/>
    <dgm:cxn modelId="{0C1D8EC8-1801-6146-87CB-65E2BA869470}" type="presOf" srcId="{8557391E-5ADB-AF47-86E0-5FAC622BE904}" destId="{3B3D01BB-60BC-C14B-80B5-A339B8E1E1A8}" srcOrd="0" destOrd="0" presId="urn:microsoft.com/office/officeart/2005/8/layout/orgChart1"/>
    <dgm:cxn modelId="{CD22E8E2-4AC8-A44D-A268-9C46452365D8}" type="presOf" srcId="{B7D2702F-41E5-3A48-9163-27A7CDAC78EA}" destId="{229AFEED-6CD9-224D-B2C9-AC9A29E9FC1A}" srcOrd="0" destOrd="0" presId="urn:microsoft.com/office/officeart/2005/8/layout/orgChart1"/>
    <dgm:cxn modelId="{4E0653E5-25E1-4B9E-8321-4141724A5CB5}" type="presOf" srcId="{AF91DCDF-6DED-40A4-AF80-082D0D78DE63}" destId="{C5BDC79E-3C1E-4742-91D1-37BAFB603596}" srcOrd="0" destOrd="0" presId="urn:microsoft.com/office/officeart/2005/8/layout/orgChart1"/>
    <dgm:cxn modelId="{FEBC2EE6-C2C6-4736-9FCA-0987D3812548}" type="presOf" srcId="{86D5BC17-E9C2-40FC-8DBE-223633E455E6}" destId="{6A18D912-1AEB-41D4-AB75-605A542ACC7B}" srcOrd="0" destOrd="0" presId="urn:microsoft.com/office/officeart/2005/8/layout/orgChart1"/>
    <dgm:cxn modelId="{07D95BEB-1D0D-D341-A486-76438857DA59}" type="presOf" srcId="{953F700D-0DAD-3241-8313-96D44B6D5FCD}" destId="{3778B91B-B3B5-254C-9395-26952C9D3CDE}" srcOrd="1" destOrd="0" presId="urn:microsoft.com/office/officeart/2005/8/layout/orgChart1"/>
    <dgm:cxn modelId="{A6E95CF6-444E-49BA-8F4E-470FC0FF97DF}" srcId="{04D49EED-22A2-44C0-BF39-AD45471025E3}" destId="{AF91DCDF-6DED-40A4-AF80-082D0D78DE63}" srcOrd="0" destOrd="0" parTransId="{1B91AB3A-17A1-4CAD-9ED7-CA3E5C7DF124}" sibTransId="{4A4CFCA8-5CCE-4AF4-A6CB-67C627DD500A}"/>
    <dgm:cxn modelId="{9F2E4C0C-2174-4A4C-B5D2-858EAE491F61}" type="presParOf" srcId="{9CC0C742-432A-4022-9A23-F6FA30AE9FE3}" destId="{925846E5-8FAD-45E6-87E9-8BB89AC6F1F9}" srcOrd="0" destOrd="0" presId="urn:microsoft.com/office/officeart/2005/8/layout/orgChart1"/>
    <dgm:cxn modelId="{973BDC42-EEF5-4BA4-919F-945F54A3A9B2}" type="presParOf" srcId="{925846E5-8FAD-45E6-87E9-8BB89AC6F1F9}" destId="{B8B32176-AA0F-4A00-8A83-5E70FB056366}" srcOrd="0" destOrd="0" presId="urn:microsoft.com/office/officeart/2005/8/layout/orgChart1"/>
    <dgm:cxn modelId="{5E048453-5806-4AD7-8551-7C7A0B3917B5}" type="presParOf" srcId="{B8B32176-AA0F-4A00-8A83-5E70FB056366}" destId="{C5BDC79E-3C1E-4742-91D1-37BAFB603596}" srcOrd="0" destOrd="0" presId="urn:microsoft.com/office/officeart/2005/8/layout/orgChart1"/>
    <dgm:cxn modelId="{0E5801E8-B518-4912-A647-270DA2EA66ED}" type="presParOf" srcId="{B8B32176-AA0F-4A00-8A83-5E70FB056366}" destId="{3D167927-CB24-48E2-9220-097518492732}" srcOrd="1" destOrd="0" presId="urn:microsoft.com/office/officeart/2005/8/layout/orgChart1"/>
    <dgm:cxn modelId="{50463010-48BF-488A-8436-60CF7C25EE39}" type="presParOf" srcId="{925846E5-8FAD-45E6-87E9-8BB89AC6F1F9}" destId="{15D13EB2-B71B-45F8-B314-F9374FDB70BE}" srcOrd="1" destOrd="0" presId="urn:microsoft.com/office/officeart/2005/8/layout/orgChart1"/>
    <dgm:cxn modelId="{6BAC5EB4-3ADB-9B43-BE82-3896EACD7A0D}" type="presParOf" srcId="{15D13EB2-B71B-45F8-B314-F9374FDB70BE}" destId="{229AFEED-6CD9-224D-B2C9-AC9A29E9FC1A}" srcOrd="0" destOrd="0" presId="urn:microsoft.com/office/officeart/2005/8/layout/orgChart1"/>
    <dgm:cxn modelId="{DDFC6A3C-C60D-A94F-94B5-2196629A71D8}" type="presParOf" srcId="{15D13EB2-B71B-45F8-B314-F9374FDB70BE}" destId="{08CA665A-467D-814D-AFEF-1A89E5DC65BB}" srcOrd="1" destOrd="0" presId="urn:microsoft.com/office/officeart/2005/8/layout/orgChart1"/>
    <dgm:cxn modelId="{66A94815-333A-764D-8085-47B575E3CA68}" type="presParOf" srcId="{08CA665A-467D-814D-AFEF-1A89E5DC65BB}" destId="{AE14CC85-AF0F-824E-8D29-7E01AD6C1962}" srcOrd="0" destOrd="0" presId="urn:microsoft.com/office/officeart/2005/8/layout/orgChart1"/>
    <dgm:cxn modelId="{88F89FCC-5728-AB47-89A1-275DE5FFC212}" type="presParOf" srcId="{AE14CC85-AF0F-824E-8D29-7E01AD6C1962}" destId="{3B3D01BB-60BC-C14B-80B5-A339B8E1E1A8}" srcOrd="0" destOrd="0" presId="urn:microsoft.com/office/officeart/2005/8/layout/orgChart1"/>
    <dgm:cxn modelId="{D03690FC-86A9-D740-8F62-D414272E3869}" type="presParOf" srcId="{AE14CC85-AF0F-824E-8D29-7E01AD6C1962}" destId="{C9674BDD-BBFF-2F4C-A5A1-2EBF94D1C25A}" srcOrd="1" destOrd="0" presId="urn:microsoft.com/office/officeart/2005/8/layout/orgChart1"/>
    <dgm:cxn modelId="{D815E955-14C8-FF45-AB4C-2A237BC71D2D}" type="presParOf" srcId="{08CA665A-467D-814D-AFEF-1A89E5DC65BB}" destId="{1C52A7E4-AADC-D64E-B871-D07DECA42708}" srcOrd="1" destOrd="0" presId="urn:microsoft.com/office/officeart/2005/8/layout/orgChart1"/>
    <dgm:cxn modelId="{B4AC5A2A-CCA5-564B-A4BA-A6E40187FC6E}" type="presParOf" srcId="{08CA665A-467D-814D-AFEF-1A89E5DC65BB}" destId="{AC6F93E8-D5AE-3A44-8C42-57961825C850}" srcOrd="2" destOrd="0" presId="urn:microsoft.com/office/officeart/2005/8/layout/orgChart1"/>
    <dgm:cxn modelId="{9B65BDE8-E85D-6142-B5C6-341C63BC4B49}" type="presParOf" srcId="{15D13EB2-B71B-45F8-B314-F9374FDB70BE}" destId="{AD0404D5-CEFC-B048-87A5-39E0898C19EF}" srcOrd="2" destOrd="0" presId="urn:microsoft.com/office/officeart/2005/8/layout/orgChart1"/>
    <dgm:cxn modelId="{C5BA5BA3-BD54-094A-A1F4-4F5AE5E49C23}" type="presParOf" srcId="{15D13EB2-B71B-45F8-B314-F9374FDB70BE}" destId="{9DA42661-9994-C544-ACDF-04F8AE055562}" srcOrd="3" destOrd="0" presId="urn:microsoft.com/office/officeart/2005/8/layout/orgChart1"/>
    <dgm:cxn modelId="{77B59062-6ACD-9848-870E-6F188F9E24A9}" type="presParOf" srcId="{9DA42661-9994-C544-ACDF-04F8AE055562}" destId="{04ABE90D-8B81-F347-8E20-6645E22B3A5F}" srcOrd="0" destOrd="0" presId="urn:microsoft.com/office/officeart/2005/8/layout/orgChart1"/>
    <dgm:cxn modelId="{1EE1712F-8AD6-7743-8A0D-B58AD9D5DC9F}" type="presParOf" srcId="{04ABE90D-8B81-F347-8E20-6645E22B3A5F}" destId="{3B5F760C-11A6-F54B-B61F-2BC58D18F20F}" srcOrd="0" destOrd="0" presId="urn:microsoft.com/office/officeart/2005/8/layout/orgChart1"/>
    <dgm:cxn modelId="{A9DE8C01-0F3B-9D45-88F0-CA367787B92A}" type="presParOf" srcId="{04ABE90D-8B81-F347-8E20-6645E22B3A5F}" destId="{3778B91B-B3B5-254C-9395-26952C9D3CDE}" srcOrd="1" destOrd="0" presId="urn:microsoft.com/office/officeart/2005/8/layout/orgChart1"/>
    <dgm:cxn modelId="{77A9596D-0E4F-C641-86C6-A0FCF0276E90}" type="presParOf" srcId="{9DA42661-9994-C544-ACDF-04F8AE055562}" destId="{2BF120B0-1813-C04C-8CEB-62A4B19CFA9C}" srcOrd="1" destOrd="0" presId="urn:microsoft.com/office/officeart/2005/8/layout/orgChart1"/>
    <dgm:cxn modelId="{D44DEDA9-4BF6-CD46-8281-28F6D09759BC}" type="presParOf" srcId="{9DA42661-9994-C544-ACDF-04F8AE055562}" destId="{BEF622F0-9EA7-754A-BBD1-90146D63F19D}" srcOrd="2" destOrd="0" presId="urn:microsoft.com/office/officeart/2005/8/layout/orgChart1"/>
    <dgm:cxn modelId="{39B01824-E3F9-4EA1-A646-40AA383FCC7B}" type="presParOf" srcId="{15D13EB2-B71B-45F8-B314-F9374FDB70BE}" destId="{740C6BE3-4890-4C86-AB10-D1F5C8123B5F}" srcOrd="4" destOrd="0" presId="urn:microsoft.com/office/officeart/2005/8/layout/orgChart1"/>
    <dgm:cxn modelId="{CAB6CD8B-52E1-4CA7-8E07-20F3E13C5870}" type="presParOf" srcId="{15D13EB2-B71B-45F8-B314-F9374FDB70BE}" destId="{4A8A05DA-4E23-4E4F-BF37-7BA6BF6356A1}" srcOrd="5" destOrd="0" presId="urn:microsoft.com/office/officeart/2005/8/layout/orgChart1"/>
    <dgm:cxn modelId="{7C52D064-E779-4466-B2E6-52FE2BBD720B}" type="presParOf" srcId="{4A8A05DA-4E23-4E4F-BF37-7BA6BF6356A1}" destId="{1D1984B2-C119-4482-AB96-DFEC396E991C}" srcOrd="0" destOrd="0" presId="urn:microsoft.com/office/officeart/2005/8/layout/orgChart1"/>
    <dgm:cxn modelId="{2751D96D-FE79-49BC-B56F-8D15A3FC45D1}" type="presParOf" srcId="{1D1984B2-C119-4482-AB96-DFEC396E991C}" destId="{6A18D912-1AEB-41D4-AB75-605A542ACC7B}" srcOrd="0" destOrd="0" presId="urn:microsoft.com/office/officeart/2005/8/layout/orgChart1"/>
    <dgm:cxn modelId="{93FA5408-1D35-41CE-B2B2-FADDE592A5BE}" type="presParOf" srcId="{1D1984B2-C119-4482-AB96-DFEC396E991C}" destId="{3A29FD78-1670-4416-ADA8-12294BDF93F6}" srcOrd="1" destOrd="0" presId="urn:microsoft.com/office/officeart/2005/8/layout/orgChart1"/>
    <dgm:cxn modelId="{30326DAC-2AA9-48D2-B903-5BF1E465415A}" type="presParOf" srcId="{4A8A05DA-4E23-4E4F-BF37-7BA6BF6356A1}" destId="{E8086660-53D1-4584-ABA0-8B511DB7D7B5}" srcOrd="1" destOrd="0" presId="urn:microsoft.com/office/officeart/2005/8/layout/orgChart1"/>
    <dgm:cxn modelId="{C12C377D-6B6D-4B45-9C51-DFF43D183BE1}" type="presParOf" srcId="{4A8A05DA-4E23-4E4F-BF37-7BA6BF6356A1}" destId="{9947A3AA-8310-4C48-8247-5AA4DB06C0F6}" srcOrd="2" destOrd="0" presId="urn:microsoft.com/office/officeart/2005/8/layout/orgChart1"/>
    <dgm:cxn modelId="{2CD9D184-BA4E-48BD-ACE9-07BF1820E865}" type="presParOf" srcId="{15D13EB2-B71B-45F8-B314-F9374FDB70BE}" destId="{EC4D2E5A-D022-43B6-88EC-3DC388961C94}" srcOrd="6" destOrd="0" presId="urn:microsoft.com/office/officeart/2005/8/layout/orgChart1"/>
    <dgm:cxn modelId="{840BBB05-BE02-4C11-8EF9-84058C6B53B0}" type="presParOf" srcId="{15D13EB2-B71B-45F8-B314-F9374FDB70BE}" destId="{ACAC5293-8026-45A2-B454-FDCE4823783B}" srcOrd="7" destOrd="0" presId="urn:microsoft.com/office/officeart/2005/8/layout/orgChart1"/>
    <dgm:cxn modelId="{2BD1DCAC-FF13-4AEB-B9E6-C7869D27B6B8}" type="presParOf" srcId="{ACAC5293-8026-45A2-B454-FDCE4823783B}" destId="{B67E3427-427D-4E6E-A2AC-D201C3BD30CD}" srcOrd="0" destOrd="0" presId="urn:microsoft.com/office/officeart/2005/8/layout/orgChart1"/>
    <dgm:cxn modelId="{A4FAA927-CA3A-4D04-B032-F5EB8CE6B0E2}" type="presParOf" srcId="{B67E3427-427D-4E6E-A2AC-D201C3BD30CD}" destId="{431DBDF0-C44E-4B59-A2DF-6CCA2FAC5730}" srcOrd="0" destOrd="0" presId="urn:microsoft.com/office/officeart/2005/8/layout/orgChart1"/>
    <dgm:cxn modelId="{EDA7E5ED-2383-48AD-A3C5-05B15EE81632}" type="presParOf" srcId="{B67E3427-427D-4E6E-A2AC-D201C3BD30CD}" destId="{E4E0CFBB-4B54-4EFC-9F53-01694E9C71DF}" srcOrd="1" destOrd="0" presId="urn:microsoft.com/office/officeart/2005/8/layout/orgChart1"/>
    <dgm:cxn modelId="{92889127-1E0B-4C1B-B6B6-8BB9C7F9F9B6}" type="presParOf" srcId="{ACAC5293-8026-45A2-B454-FDCE4823783B}" destId="{AD774FE7-FF04-46C2-983B-1FB9FB90776A}" srcOrd="1" destOrd="0" presId="urn:microsoft.com/office/officeart/2005/8/layout/orgChart1"/>
    <dgm:cxn modelId="{E0FD4E83-20EF-452E-A889-459E1EBFD9F0}" type="presParOf" srcId="{ACAC5293-8026-45A2-B454-FDCE4823783B}" destId="{4DB2D644-EDCC-4395-B24A-D6181BECCF41}" srcOrd="2" destOrd="0" presId="urn:microsoft.com/office/officeart/2005/8/layout/orgChart1"/>
    <dgm:cxn modelId="{A296EC49-8034-4651-A14C-3F4421C822E8}" type="presParOf" srcId="{15D13EB2-B71B-45F8-B314-F9374FDB70BE}" destId="{95AB4B59-15A1-4D15-A32D-24A0CE8C4AE4}" srcOrd="8" destOrd="0" presId="urn:microsoft.com/office/officeart/2005/8/layout/orgChart1"/>
    <dgm:cxn modelId="{7EFF1087-24A7-4AC0-9921-009061B49983}" type="presParOf" srcId="{15D13EB2-B71B-45F8-B314-F9374FDB70BE}" destId="{917C757F-247B-46B1-A095-9893FA94A7DD}" srcOrd="9" destOrd="0" presId="urn:microsoft.com/office/officeart/2005/8/layout/orgChart1"/>
    <dgm:cxn modelId="{F8CCD31C-C636-4DF0-B91F-FD92DF87C856}" type="presParOf" srcId="{917C757F-247B-46B1-A095-9893FA94A7DD}" destId="{FB891365-18CB-4B73-AC27-1618D29FC2C4}" srcOrd="0" destOrd="0" presId="urn:microsoft.com/office/officeart/2005/8/layout/orgChart1"/>
    <dgm:cxn modelId="{227AE0EC-D1EA-41F1-8873-0206AA689B2D}" type="presParOf" srcId="{FB891365-18CB-4B73-AC27-1618D29FC2C4}" destId="{2D03B9B0-72BB-4BCC-9B33-C8E38D1792EA}" srcOrd="0" destOrd="0" presId="urn:microsoft.com/office/officeart/2005/8/layout/orgChart1"/>
    <dgm:cxn modelId="{233814F2-AE77-44FA-9D80-4894E70E1288}" type="presParOf" srcId="{FB891365-18CB-4B73-AC27-1618D29FC2C4}" destId="{01C9FE3B-168C-4D95-8AF6-1FE4EC9A963B}" srcOrd="1" destOrd="0" presId="urn:microsoft.com/office/officeart/2005/8/layout/orgChart1"/>
    <dgm:cxn modelId="{5C99E7B9-7EC6-4AC3-963B-6203A2EFD245}" type="presParOf" srcId="{917C757F-247B-46B1-A095-9893FA94A7DD}" destId="{8DD70A55-6641-4550-BF80-CA71959D9B85}" srcOrd="1" destOrd="0" presId="urn:microsoft.com/office/officeart/2005/8/layout/orgChart1"/>
    <dgm:cxn modelId="{EBB3068A-8F11-497D-9BE4-9F6A0CDF8CD3}" type="presParOf" srcId="{917C757F-247B-46B1-A095-9893FA94A7DD}" destId="{ED9F37C2-A9E5-4312-9211-04ADAFA2F6D4}" srcOrd="2" destOrd="0" presId="urn:microsoft.com/office/officeart/2005/8/layout/orgChart1"/>
    <dgm:cxn modelId="{7698FD2C-0D29-4FDC-84FD-CEA42C7EB6B9}" type="presParOf" srcId="{925846E5-8FAD-45E6-87E9-8BB89AC6F1F9}" destId="{29805EC0-053F-4D77-9D32-1D4F99FC81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0D4583-E1D3-994F-A2EE-1EF5E029A58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4EBB66-E8DA-F642-81D0-B35CA81157C2}">
      <dgm:prSet phldrT="[Testo]"/>
      <dgm:spPr/>
      <dgm:t>
        <a:bodyPr/>
        <a:lstStyle/>
        <a:p>
          <a:r>
            <a:rPr lang="it-IT" dirty="0"/>
            <a:t>Riduzione significativa della frequenza delle crisi dopo 2 anni nel 42.5% dei casi</a:t>
          </a:r>
        </a:p>
      </dgm:t>
    </dgm:pt>
    <dgm:pt modelId="{E9A84A7E-4238-1D49-8F87-0F564A593049}" type="parTrans" cxnId="{A740E04D-D58D-604B-87E9-12F602011B64}">
      <dgm:prSet/>
      <dgm:spPr/>
      <dgm:t>
        <a:bodyPr/>
        <a:lstStyle/>
        <a:p>
          <a:endParaRPr lang="it-IT"/>
        </a:p>
      </dgm:t>
    </dgm:pt>
    <dgm:pt modelId="{273312E4-B889-CA4A-BF5B-2F403B7FD1C1}" type="sibTrans" cxnId="{A740E04D-D58D-604B-87E9-12F602011B64}">
      <dgm:prSet/>
      <dgm:spPr/>
      <dgm:t>
        <a:bodyPr/>
        <a:lstStyle/>
        <a:p>
          <a:endParaRPr lang="it-IT"/>
        </a:p>
      </dgm:t>
    </dgm:pt>
    <dgm:pt modelId="{08A3F4F0-293C-794B-9757-6741A25665C2}">
      <dgm:prSet phldrT="[Testo]"/>
      <dgm:spPr/>
      <dgm:t>
        <a:bodyPr/>
        <a:lstStyle/>
        <a:p>
          <a:r>
            <a:rPr lang="it-IT" dirty="0"/>
            <a:t>Riduzione significativa della frequenza delle crisi al </a:t>
          </a:r>
          <a:r>
            <a:rPr lang="it-IT" dirty="0" err="1"/>
            <a:t>max</a:t>
          </a:r>
          <a:r>
            <a:rPr lang="it-IT" dirty="0"/>
            <a:t> follow-up nel 63.3% dei casi</a:t>
          </a:r>
        </a:p>
      </dgm:t>
    </dgm:pt>
    <dgm:pt modelId="{11986519-345D-DB49-B764-AB2D93A2CD0A}" type="parTrans" cxnId="{29C15A42-89E4-3A4D-B8C6-D1077D313B71}">
      <dgm:prSet/>
      <dgm:spPr/>
      <dgm:t>
        <a:bodyPr/>
        <a:lstStyle/>
        <a:p>
          <a:endParaRPr lang="it-IT"/>
        </a:p>
      </dgm:t>
    </dgm:pt>
    <dgm:pt modelId="{A1D95E43-912F-7F4A-B7A4-560D172400AB}" type="sibTrans" cxnId="{29C15A42-89E4-3A4D-B8C6-D1077D313B71}">
      <dgm:prSet/>
      <dgm:spPr/>
      <dgm:t>
        <a:bodyPr/>
        <a:lstStyle/>
        <a:p>
          <a:endParaRPr lang="it-IT"/>
        </a:p>
      </dgm:t>
    </dgm:pt>
    <dgm:pt modelId="{D6887725-35E9-6C42-A38B-22CED13E32B7}">
      <dgm:prSet phldrT="[Testo]"/>
      <dgm:spPr/>
      <dgm:t>
        <a:bodyPr/>
        <a:lstStyle/>
        <a:p>
          <a:r>
            <a:rPr lang="it-IT" dirty="0"/>
            <a:t>Aumento di efficacia a lungo termine, anche nei pazienti inizialmente non responders</a:t>
          </a:r>
        </a:p>
      </dgm:t>
    </dgm:pt>
    <dgm:pt modelId="{CD2C4F71-8ABD-8241-9CCC-022457F3BEF2}" type="parTrans" cxnId="{6E006098-36B3-5547-8E91-569F85AE6777}">
      <dgm:prSet/>
      <dgm:spPr/>
      <dgm:t>
        <a:bodyPr/>
        <a:lstStyle/>
        <a:p>
          <a:endParaRPr lang="it-IT"/>
        </a:p>
      </dgm:t>
    </dgm:pt>
    <dgm:pt modelId="{289B8C60-5B1D-924C-B92C-A559E15010FA}" type="sibTrans" cxnId="{6E006098-36B3-5547-8E91-569F85AE6777}">
      <dgm:prSet/>
      <dgm:spPr/>
      <dgm:t>
        <a:bodyPr/>
        <a:lstStyle/>
        <a:p>
          <a:endParaRPr lang="it-IT"/>
        </a:p>
      </dgm:t>
    </dgm:pt>
    <dgm:pt modelId="{0FE26C83-4077-EB43-B78C-65E81D76BD77}">
      <dgm:prSet phldrT="[Testo]"/>
      <dgm:spPr/>
      <dgm:t>
        <a:bodyPr/>
        <a:lstStyle/>
        <a:p>
          <a:r>
            <a:rPr lang="it-IT" dirty="0"/>
            <a:t>Buon profilo di tollerabilità. Effetti avversi tardivi più comuni: disfonia e tosse, transitori e mai tali da interrompere il trattamento (possono però impedire l’aumento della stimolazione). </a:t>
          </a:r>
        </a:p>
      </dgm:t>
    </dgm:pt>
    <dgm:pt modelId="{7E425DA4-8C70-214E-9642-3383854FC286}" type="parTrans" cxnId="{BE3E7E35-01BE-0244-B414-5D5417B95D0F}">
      <dgm:prSet/>
      <dgm:spPr/>
      <dgm:t>
        <a:bodyPr/>
        <a:lstStyle/>
        <a:p>
          <a:endParaRPr lang="it-IT"/>
        </a:p>
      </dgm:t>
    </dgm:pt>
    <dgm:pt modelId="{5B6CD168-CE23-6C4F-90AA-1902293438C5}" type="sibTrans" cxnId="{BE3E7E35-01BE-0244-B414-5D5417B95D0F}">
      <dgm:prSet/>
      <dgm:spPr/>
      <dgm:t>
        <a:bodyPr/>
        <a:lstStyle/>
        <a:p>
          <a:endParaRPr lang="it-IT"/>
        </a:p>
      </dgm:t>
    </dgm:pt>
    <dgm:pt modelId="{95352D0E-10B8-974B-9977-49F1DA3251E1}" type="pres">
      <dgm:prSet presAssocID="{C80D4583-E1D3-994F-A2EE-1EF5E029A58C}" presName="Name0" presStyleCnt="0">
        <dgm:presLayoutVars>
          <dgm:chMax val="7"/>
          <dgm:chPref val="7"/>
          <dgm:dir/>
        </dgm:presLayoutVars>
      </dgm:prSet>
      <dgm:spPr/>
    </dgm:pt>
    <dgm:pt modelId="{6886008F-0EEC-EE41-B452-D86F0738EF82}" type="pres">
      <dgm:prSet presAssocID="{C80D4583-E1D3-994F-A2EE-1EF5E029A58C}" presName="Name1" presStyleCnt="0"/>
      <dgm:spPr/>
    </dgm:pt>
    <dgm:pt modelId="{6D0542A0-8ACD-7544-A346-A30AFBCC3F27}" type="pres">
      <dgm:prSet presAssocID="{C80D4583-E1D3-994F-A2EE-1EF5E029A58C}" presName="cycle" presStyleCnt="0"/>
      <dgm:spPr/>
    </dgm:pt>
    <dgm:pt modelId="{336080A3-6B38-E54D-AFC8-10B0AA9F1D6C}" type="pres">
      <dgm:prSet presAssocID="{C80D4583-E1D3-994F-A2EE-1EF5E029A58C}" presName="srcNode" presStyleLbl="node1" presStyleIdx="0" presStyleCnt="4"/>
      <dgm:spPr/>
    </dgm:pt>
    <dgm:pt modelId="{8617DCB2-7680-E74C-8376-7A9C264D1649}" type="pres">
      <dgm:prSet presAssocID="{C80D4583-E1D3-994F-A2EE-1EF5E029A58C}" presName="conn" presStyleLbl="parChTrans1D2" presStyleIdx="0" presStyleCnt="1"/>
      <dgm:spPr/>
    </dgm:pt>
    <dgm:pt modelId="{3B439E41-7CFB-DD44-B657-36519D052F33}" type="pres">
      <dgm:prSet presAssocID="{C80D4583-E1D3-994F-A2EE-1EF5E029A58C}" presName="extraNode" presStyleLbl="node1" presStyleIdx="0" presStyleCnt="4"/>
      <dgm:spPr/>
    </dgm:pt>
    <dgm:pt modelId="{3AA60F62-5FF7-464B-B8C5-DBD0138A27B4}" type="pres">
      <dgm:prSet presAssocID="{C80D4583-E1D3-994F-A2EE-1EF5E029A58C}" presName="dstNode" presStyleLbl="node1" presStyleIdx="0" presStyleCnt="4"/>
      <dgm:spPr/>
    </dgm:pt>
    <dgm:pt modelId="{6752E4C7-36B6-F94D-A6DE-FC256708B0C3}" type="pres">
      <dgm:prSet presAssocID="{C64EBB66-E8DA-F642-81D0-B35CA81157C2}" presName="text_1" presStyleLbl="node1" presStyleIdx="0" presStyleCnt="4">
        <dgm:presLayoutVars>
          <dgm:bulletEnabled val="1"/>
        </dgm:presLayoutVars>
      </dgm:prSet>
      <dgm:spPr/>
    </dgm:pt>
    <dgm:pt modelId="{D9DB1364-C7BA-BB41-9995-704ADA3D3895}" type="pres">
      <dgm:prSet presAssocID="{C64EBB66-E8DA-F642-81D0-B35CA81157C2}" presName="accent_1" presStyleCnt="0"/>
      <dgm:spPr/>
    </dgm:pt>
    <dgm:pt modelId="{46E5E6F7-D580-4943-8D95-FDD94D70E1C7}" type="pres">
      <dgm:prSet presAssocID="{C64EBB66-E8DA-F642-81D0-B35CA81157C2}" presName="accentRepeatNode" presStyleLbl="solidFgAcc1" presStyleIdx="0" presStyleCnt="4"/>
      <dgm:spPr/>
    </dgm:pt>
    <dgm:pt modelId="{39F6FCD1-ADF1-1446-8252-8A6EDDF43CC3}" type="pres">
      <dgm:prSet presAssocID="{08A3F4F0-293C-794B-9757-6741A25665C2}" presName="text_2" presStyleLbl="node1" presStyleIdx="1" presStyleCnt="4">
        <dgm:presLayoutVars>
          <dgm:bulletEnabled val="1"/>
        </dgm:presLayoutVars>
      </dgm:prSet>
      <dgm:spPr/>
    </dgm:pt>
    <dgm:pt modelId="{2285E594-EC06-5849-B722-93A3F1FFCBAA}" type="pres">
      <dgm:prSet presAssocID="{08A3F4F0-293C-794B-9757-6741A25665C2}" presName="accent_2" presStyleCnt="0"/>
      <dgm:spPr/>
    </dgm:pt>
    <dgm:pt modelId="{41D62EFD-7247-9545-8B99-21E11B734FB9}" type="pres">
      <dgm:prSet presAssocID="{08A3F4F0-293C-794B-9757-6741A25665C2}" presName="accentRepeatNode" presStyleLbl="solidFgAcc1" presStyleIdx="1" presStyleCnt="4"/>
      <dgm:spPr/>
    </dgm:pt>
    <dgm:pt modelId="{D238C81C-DD46-6740-82EC-D6381ACFB890}" type="pres">
      <dgm:prSet presAssocID="{D6887725-35E9-6C42-A38B-22CED13E32B7}" presName="text_3" presStyleLbl="node1" presStyleIdx="2" presStyleCnt="4">
        <dgm:presLayoutVars>
          <dgm:bulletEnabled val="1"/>
        </dgm:presLayoutVars>
      </dgm:prSet>
      <dgm:spPr/>
    </dgm:pt>
    <dgm:pt modelId="{D6E1D7F1-7720-8849-BA8E-FDF63A6C9107}" type="pres">
      <dgm:prSet presAssocID="{D6887725-35E9-6C42-A38B-22CED13E32B7}" presName="accent_3" presStyleCnt="0"/>
      <dgm:spPr/>
    </dgm:pt>
    <dgm:pt modelId="{D702C4FD-749E-1741-BF25-AB55FD220A04}" type="pres">
      <dgm:prSet presAssocID="{D6887725-35E9-6C42-A38B-22CED13E32B7}" presName="accentRepeatNode" presStyleLbl="solidFgAcc1" presStyleIdx="2" presStyleCnt="4"/>
      <dgm:spPr/>
    </dgm:pt>
    <dgm:pt modelId="{46256D8B-2140-4646-8491-8F1A16FFDF8D}" type="pres">
      <dgm:prSet presAssocID="{0FE26C83-4077-EB43-B78C-65E81D76BD77}" presName="text_4" presStyleLbl="node1" presStyleIdx="3" presStyleCnt="4">
        <dgm:presLayoutVars>
          <dgm:bulletEnabled val="1"/>
        </dgm:presLayoutVars>
      </dgm:prSet>
      <dgm:spPr/>
    </dgm:pt>
    <dgm:pt modelId="{E695DE2D-8A4D-0D4C-8DE5-8FBA5F5A8E2C}" type="pres">
      <dgm:prSet presAssocID="{0FE26C83-4077-EB43-B78C-65E81D76BD77}" presName="accent_4" presStyleCnt="0"/>
      <dgm:spPr/>
    </dgm:pt>
    <dgm:pt modelId="{B4EBB9E6-A112-FD4F-81B2-41B43E045852}" type="pres">
      <dgm:prSet presAssocID="{0FE26C83-4077-EB43-B78C-65E81D76BD77}" presName="accentRepeatNode" presStyleLbl="solidFgAcc1" presStyleIdx="3" presStyleCnt="4"/>
      <dgm:spPr/>
    </dgm:pt>
  </dgm:ptLst>
  <dgm:cxnLst>
    <dgm:cxn modelId="{86CC6224-58B5-A546-9E19-32E703782CB4}" type="presOf" srcId="{C80D4583-E1D3-994F-A2EE-1EF5E029A58C}" destId="{95352D0E-10B8-974B-9977-49F1DA3251E1}" srcOrd="0" destOrd="0" presId="urn:microsoft.com/office/officeart/2008/layout/VerticalCurvedList"/>
    <dgm:cxn modelId="{E5A01C32-3EED-7941-909B-FDA8F3E53374}" type="presOf" srcId="{C64EBB66-E8DA-F642-81D0-B35CA81157C2}" destId="{6752E4C7-36B6-F94D-A6DE-FC256708B0C3}" srcOrd="0" destOrd="0" presId="urn:microsoft.com/office/officeart/2008/layout/VerticalCurvedList"/>
    <dgm:cxn modelId="{BE3E7E35-01BE-0244-B414-5D5417B95D0F}" srcId="{C80D4583-E1D3-994F-A2EE-1EF5E029A58C}" destId="{0FE26C83-4077-EB43-B78C-65E81D76BD77}" srcOrd="3" destOrd="0" parTransId="{7E425DA4-8C70-214E-9642-3383854FC286}" sibTransId="{5B6CD168-CE23-6C4F-90AA-1902293438C5}"/>
    <dgm:cxn modelId="{29C15A42-89E4-3A4D-B8C6-D1077D313B71}" srcId="{C80D4583-E1D3-994F-A2EE-1EF5E029A58C}" destId="{08A3F4F0-293C-794B-9757-6741A25665C2}" srcOrd="1" destOrd="0" parTransId="{11986519-345D-DB49-B764-AB2D93A2CD0A}" sibTransId="{A1D95E43-912F-7F4A-B7A4-560D172400AB}"/>
    <dgm:cxn modelId="{A740E04D-D58D-604B-87E9-12F602011B64}" srcId="{C80D4583-E1D3-994F-A2EE-1EF5E029A58C}" destId="{C64EBB66-E8DA-F642-81D0-B35CA81157C2}" srcOrd="0" destOrd="0" parTransId="{E9A84A7E-4238-1D49-8F87-0F564A593049}" sibTransId="{273312E4-B889-CA4A-BF5B-2F403B7FD1C1}"/>
    <dgm:cxn modelId="{C57F2C6F-906D-4F4B-BEA4-C7E587535D8A}" type="presOf" srcId="{08A3F4F0-293C-794B-9757-6741A25665C2}" destId="{39F6FCD1-ADF1-1446-8252-8A6EDDF43CC3}" srcOrd="0" destOrd="0" presId="urn:microsoft.com/office/officeart/2008/layout/VerticalCurvedList"/>
    <dgm:cxn modelId="{6E006098-36B3-5547-8E91-569F85AE6777}" srcId="{C80D4583-E1D3-994F-A2EE-1EF5E029A58C}" destId="{D6887725-35E9-6C42-A38B-22CED13E32B7}" srcOrd="2" destOrd="0" parTransId="{CD2C4F71-8ABD-8241-9CCC-022457F3BEF2}" sibTransId="{289B8C60-5B1D-924C-B92C-A559E15010FA}"/>
    <dgm:cxn modelId="{EE215FA4-1055-7646-91BF-F39FFC5F2298}" type="presOf" srcId="{D6887725-35E9-6C42-A38B-22CED13E32B7}" destId="{D238C81C-DD46-6740-82EC-D6381ACFB890}" srcOrd="0" destOrd="0" presId="urn:microsoft.com/office/officeart/2008/layout/VerticalCurvedList"/>
    <dgm:cxn modelId="{2941D4B8-E4E6-BF4F-B954-D182CB89198B}" type="presOf" srcId="{0FE26C83-4077-EB43-B78C-65E81D76BD77}" destId="{46256D8B-2140-4646-8491-8F1A16FFDF8D}" srcOrd="0" destOrd="0" presId="urn:microsoft.com/office/officeart/2008/layout/VerticalCurvedList"/>
    <dgm:cxn modelId="{C14B43BC-C787-7849-B4EF-69FFD1B04CC4}" type="presOf" srcId="{273312E4-B889-CA4A-BF5B-2F403B7FD1C1}" destId="{8617DCB2-7680-E74C-8376-7A9C264D1649}" srcOrd="0" destOrd="0" presId="urn:microsoft.com/office/officeart/2008/layout/VerticalCurvedList"/>
    <dgm:cxn modelId="{AB3018FC-2628-C24C-B272-4E0AC3A44596}" type="presParOf" srcId="{95352D0E-10B8-974B-9977-49F1DA3251E1}" destId="{6886008F-0EEC-EE41-B452-D86F0738EF82}" srcOrd="0" destOrd="0" presId="urn:microsoft.com/office/officeart/2008/layout/VerticalCurvedList"/>
    <dgm:cxn modelId="{7F910D40-D43B-574E-AFE4-F093D5271433}" type="presParOf" srcId="{6886008F-0EEC-EE41-B452-D86F0738EF82}" destId="{6D0542A0-8ACD-7544-A346-A30AFBCC3F27}" srcOrd="0" destOrd="0" presId="urn:microsoft.com/office/officeart/2008/layout/VerticalCurvedList"/>
    <dgm:cxn modelId="{A6E19740-F22E-BB40-A200-CFAC89232915}" type="presParOf" srcId="{6D0542A0-8ACD-7544-A346-A30AFBCC3F27}" destId="{336080A3-6B38-E54D-AFC8-10B0AA9F1D6C}" srcOrd="0" destOrd="0" presId="urn:microsoft.com/office/officeart/2008/layout/VerticalCurvedList"/>
    <dgm:cxn modelId="{31BCB122-4182-B846-ABB7-ED1E52AB14DF}" type="presParOf" srcId="{6D0542A0-8ACD-7544-A346-A30AFBCC3F27}" destId="{8617DCB2-7680-E74C-8376-7A9C264D1649}" srcOrd="1" destOrd="0" presId="urn:microsoft.com/office/officeart/2008/layout/VerticalCurvedList"/>
    <dgm:cxn modelId="{94725CCD-D51F-4A40-A05F-6FD93571CC54}" type="presParOf" srcId="{6D0542A0-8ACD-7544-A346-A30AFBCC3F27}" destId="{3B439E41-7CFB-DD44-B657-36519D052F33}" srcOrd="2" destOrd="0" presId="urn:microsoft.com/office/officeart/2008/layout/VerticalCurvedList"/>
    <dgm:cxn modelId="{519ED21B-0FF2-6E4D-A290-69ACB65FE5A1}" type="presParOf" srcId="{6D0542A0-8ACD-7544-A346-A30AFBCC3F27}" destId="{3AA60F62-5FF7-464B-B8C5-DBD0138A27B4}" srcOrd="3" destOrd="0" presId="urn:microsoft.com/office/officeart/2008/layout/VerticalCurvedList"/>
    <dgm:cxn modelId="{2456CFBA-B1AC-D649-922B-EFF180B8946E}" type="presParOf" srcId="{6886008F-0EEC-EE41-B452-D86F0738EF82}" destId="{6752E4C7-36B6-F94D-A6DE-FC256708B0C3}" srcOrd="1" destOrd="0" presId="urn:microsoft.com/office/officeart/2008/layout/VerticalCurvedList"/>
    <dgm:cxn modelId="{F91145DE-79CB-8A4F-94A3-2BC5646E18CC}" type="presParOf" srcId="{6886008F-0EEC-EE41-B452-D86F0738EF82}" destId="{D9DB1364-C7BA-BB41-9995-704ADA3D3895}" srcOrd="2" destOrd="0" presId="urn:microsoft.com/office/officeart/2008/layout/VerticalCurvedList"/>
    <dgm:cxn modelId="{735ABFC8-070A-DB4A-9309-BD7721493AB6}" type="presParOf" srcId="{D9DB1364-C7BA-BB41-9995-704ADA3D3895}" destId="{46E5E6F7-D580-4943-8D95-FDD94D70E1C7}" srcOrd="0" destOrd="0" presId="urn:microsoft.com/office/officeart/2008/layout/VerticalCurvedList"/>
    <dgm:cxn modelId="{739CF855-5F5E-1749-9BAB-EDED6FF51D6D}" type="presParOf" srcId="{6886008F-0EEC-EE41-B452-D86F0738EF82}" destId="{39F6FCD1-ADF1-1446-8252-8A6EDDF43CC3}" srcOrd="3" destOrd="0" presId="urn:microsoft.com/office/officeart/2008/layout/VerticalCurvedList"/>
    <dgm:cxn modelId="{A1AAB40D-DB46-8041-A3AA-A809B67E702D}" type="presParOf" srcId="{6886008F-0EEC-EE41-B452-D86F0738EF82}" destId="{2285E594-EC06-5849-B722-93A3F1FFCBAA}" srcOrd="4" destOrd="0" presId="urn:microsoft.com/office/officeart/2008/layout/VerticalCurvedList"/>
    <dgm:cxn modelId="{1D91FD55-D2FF-6C46-BBA0-C49F4EC75FF9}" type="presParOf" srcId="{2285E594-EC06-5849-B722-93A3F1FFCBAA}" destId="{41D62EFD-7247-9545-8B99-21E11B734FB9}" srcOrd="0" destOrd="0" presId="urn:microsoft.com/office/officeart/2008/layout/VerticalCurvedList"/>
    <dgm:cxn modelId="{81B88463-70A5-3F44-9297-43DE897FED17}" type="presParOf" srcId="{6886008F-0EEC-EE41-B452-D86F0738EF82}" destId="{D238C81C-DD46-6740-82EC-D6381ACFB890}" srcOrd="5" destOrd="0" presId="urn:microsoft.com/office/officeart/2008/layout/VerticalCurvedList"/>
    <dgm:cxn modelId="{9842B518-8F3B-E74C-A42F-7D67C28CE1ED}" type="presParOf" srcId="{6886008F-0EEC-EE41-B452-D86F0738EF82}" destId="{D6E1D7F1-7720-8849-BA8E-FDF63A6C9107}" srcOrd="6" destOrd="0" presId="urn:microsoft.com/office/officeart/2008/layout/VerticalCurvedList"/>
    <dgm:cxn modelId="{586C3423-B535-4344-8812-A76466D8D83B}" type="presParOf" srcId="{D6E1D7F1-7720-8849-BA8E-FDF63A6C9107}" destId="{D702C4FD-749E-1741-BF25-AB55FD220A04}" srcOrd="0" destOrd="0" presId="urn:microsoft.com/office/officeart/2008/layout/VerticalCurvedList"/>
    <dgm:cxn modelId="{2E0EF8F5-E8B6-C84B-BC00-536F4E0BF0E1}" type="presParOf" srcId="{6886008F-0EEC-EE41-B452-D86F0738EF82}" destId="{46256D8B-2140-4646-8491-8F1A16FFDF8D}" srcOrd="7" destOrd="0" presId="urn:microsoft.com/office/officeart/2008/layout/VerticalCurvedList"/>
    <dgm:cxn modelId="{C79E90FC-8A44-8049-9637-0B6791585C95}" type="presParOf" srcId="{6886008F-0EEC-EE41-B452-D86F0738EF82}" destId="{E695DE2D-8A4D-0D4C-8DE5-8FBA5F5A8E2C}" srcOrd="8" destOrd="0" presId="urn:microsoft.com/office/officeart/2008/layout/VerticalCurvedList"/>
    <dgm:cxn modelId="{8D8698A0-EE96-3A4A-B53E-85C23315AFBD}" type="presParOf" srcId="{E695DE2D-8A4D-0D4C-8DE5-8FBA5F5A8E2C}" destId="{B4EBB9E6-A112-FD4F-81B2-41B43E0458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43C9B-FAAB-B94A-A196-B8E125A842B1}">
      <dsp:nvSpPr>
        <dsp:cNvPr id="0" name=""/>
        <dsp:cNvSpPr/>
      </dsp:nvSpPr>
      <dsp:spPr>
        <a:xfrm>
          <a:off x="0" y="0"/>
          <a:ext cx="5111302" cy="3983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Epilessia farmacoresistente </a:t>
          </a:r>
        </a:p>
      </dsp:txBody>
      <dsp:txXfrm>
        <a:off x="0" y="0"/>
        <a:ext cx="5111302" cy="1194943"/>
      </dsp:txXfrm>
    </dsp:sp>
    <dsp:sp modelId="{FF51DBC4-2936-3A48-B438-7E6F2E95156F}">
      <dsp:nvSpPr>
        <dsp:cNvPr id="0" name=""/>
        <dsp:cNvSpPr/>
      </dsp:nvSpPr>
      <dsp:spPr>
        <a:xfrm>
          <a:off x="511130" y="1195040"/>
          <a:ext cx="4089041" cy="580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TERAPIA MEDICA (</a:t>
          </a:r>
          <a:r>
            <a:rPr lang="it-IT" sz="2600" kern="1200" dirty="0" err="1"/>
            <a:t>AEDs</a:t>
          </a:r>
          <a:r>
            <a:rPr lang="it-IT" sz="2600" kern="1200" dirty="0"/>
            <a:t>)</a:t>
          </a:r>
        </a:p>
      </dsp:txBody>
      <dsp:txXfrm>
        <a:off x="528125" y="1212035"/>
        <a:ext cx="4055051" cy="546269"/>
      </dsp:txXfrm>
    </dsp:sp>
    <dsp:sp modelId="{7353675B-A21C-2A40-982B-B04C95D8C2D9}">
      <dsp:nvSpPr>
        <dsp:cNvPr id="0" name=""/>
        <dsp:cNvSpPr/>
      </dsp:nvSpPr>
      <dsp:spPr>
        <a:xfrm>
          <a:off x="511130" y="1864570"/>
          <a:ext cx="4089041" cy="580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CHIRURGIA DELL’EPILESSIA</a:t>
          </a:r>
        </a:p>
      </dsp:txBody>
      <dsp:txXfrm>
        <a:off x="528125" y="1881565"/>
        <a:ext cx="4055051" cy="546269"/>
      </dsp:txXfrm>
    </dsp:sp>
    <dsp:sp modelId="{D4F4C8C2-9B95-1D4C-80C2-B59C85432BA5}">
      <dsp:nvSpPr>
        <dsp:cNvPr id="0" name=""/>
        <dsp:cNvSpPr/>
      </dsp:nvSpPr>
      <dsp:spPr>
        <a:xfrm>
          <a:off x="511130" y="2534100"/>
          <a:ext cx="4089041" cy="580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solidFill>
                <a:srgbClr val="C00000"/>
              </a:solidFill>
            </a:rPr>
            <a:t>UTILIZZO DI DEVICES </a:t>
          </a:r>
        </a:p>
      </dsp:txBody>
      <dsp:txXfrm>
        <a:off x="528125" y="2551095"/>
        <a:ext cx="4055051" cy="546269"/>
      </dsp:txXfrm>
    </dsp:sp>
    <dsp:sp modelId="{5FE03FEF-0B71-4342-8E0D-0273C94301DD}">
      <dsp:nvSpPr>
        <dsp:cNvPr id="0" name=""/>
        <dsp:cNvSpPr/>
      </dsp:nvSpPr>
      <dsp:spPr>
        <a:xfrm>
          <a:off x="511130" y="3203630"/>
          <a:ext cx="4089041" cy="580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TERAPIA DIETETICA</a:t>
          </a:r>
        </a:p>
      </dsp:txBody>
      <dsp:txXfrm>
        <a:off x="528125" y="3220625"/>
        <a:ext cx="4055051" cy="546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DC10D-0EC4-F74F-AA90-D48CD8D52AED}">
      <dsp:nvSpPr>
        <dsp:cNvPr id="0" name=""/>
        <dsp:cNvSpPr/>
      </dsp:nvSpPr>
      <dsp:spPr>
        <a:xfrm>
          <a:off x="1706404" y="202483"/>
          <a:ext cx="3288396" cy="49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VNS</a:t>
          </a:r>
        </a:p>
      </dsp:txBody>
      <dsp:txXfrm>
        <a:off x="1706404" y="202483"/>
        <a:ext cx="3288396" cy="493259"/>
      </dsp:txXfrm>
    </dsp:sp>
    <dsp:sp modelId="{77E652EF-870C-7B49-9200-77C65A0BEBBB}">
      <dsp:nvSpPr>
        <dsp:cNvPr id="0" name=""/>
        <dsp:cNvSpPr/>
      </dsp:nvSpPr>
      <dsp:spPr>
        <a:xfrm>
          <a:off x="1706404" y="854253"/>
          <a:ext cx="3288396" cy="3288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524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3F0DE-F9B8-504E-93C6-E241469C39D7}">
      <dsp:nvSpPr>
        <dsp:cNvPr id="0" name=""/>
        <dsp:cNvSpPr/>
      </dsp:nvSpPr>
      <dsp:spPr>
        <a:xfrm>
          <a:off x="1787143" y="49972"/>
          <a:ext cx="2162556" cy="3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1787143" y="49972"/>
        <a:ext cx="2162556" cy="324383"/>
      </dsp:txXfrm>
    </dsp:sp>
    <dsp:sp modelId="{246DE44E-799C-C240-95D5-29DE33128CF0}">
      <dsp:nvSpPr>
        <dsp:cNvPr id="0" name=""/>
        <dsp:cNvSpPr/>
      </dsp:nvSpPr>
      <dsp:spPr>
        <a:xfrm>
          <a:off x="1787143" y="438649"/>
          <a:ext cx="2162556" cy="2162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39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9C69B-BEAB-5B40-9E95-153CE3A40F5F}">
      <dsp:nvSpPr>
        <dsp:cNvPr id="0" name=""/>
        <dsp:cNvSpPr/>
      </dsp:nvSpPr>
      <dsp:spPr>
        <a:xfrm>
          <a:off x="4178300" y="49972"/>
          <a:ext cx="2162556" cy="3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4178300" y="49972"/>
        <a:ext cx="2162556" cy="324383"/>
      </dsp:txXfrm>
    </dsp:sp>
    <dsp:sp modelId="{5F0E5267-EECC-8649-9B2F-0197E3E4857C}">
      <dsp:nvSpPr>
        <dsp:cNvPr id="0" name=""/>
        <dsp:cNvSpPr/>
      </dsp:nvSpPr>
      <dsp:spPr>
        <a:xfrm>
          <a:off x="4178300" y="438649"/>
          <a:ext cx="2162556" cy="21625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39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B4A29-BB8D-2847-85A4-C8B1E6C8C5F5}">
      <dsp:nvSpPr>
        <dsp:cNvPr id="0" name=""/>
        <dsp:cNvSpPr/>
      </dsp:nvSpPr>
      <dsp:spPr>
        <a:xfrm>
          <a:off x="1787143" y="2817461"/>
          <a:ext cx="2162556" cy="3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1787143" y="2817461"/>
        <a:ext cx="2162556" cy="324383"/>
      </dsp:txXfrm>
    </dsp:sp>
    <dsp:sp modelId="{04C4B49F-C6AA-BB43-A479-ED33E9EB83CE}">
      <dsp:nvSpPr>
        <dsp:cNvPr id="0" name=""/>
        <dsp:cNvSpPr/>
      </dsp:nvSpPr>
      <dsp:spPr>
        <a:xfrm>
          <a:off x="1787143" y="3206138"/>
          <a:ext cx="2162556" cy="2162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39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C886E-118D-3844-BCDC-192A3BAE9C33}">
      <dsp:nvSpPr>
        <dsp:cNvPr id="0" name=""/>
        <dsp:cNvSpPr/>
      </dsp:nvSpPr>
      <dsp:spPr>
        <a:xfrm>
          <a:off x="4178300" y="2817461"/>
          <a:ext cx="2162556" cy="324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</dsp:txBody>
      <dsp:txXfrm>
        <a:off x="4178300" y="2817461"/>
        <a:ext cx="2162556" cy="324383"/>
      </dsp:txXfrm>
    </dsp:sp>
    <dsp:sp modelId="{CD18B649-75A7-5E4B-B608-9444F1471719}">
      <dsp:nvSpPr>
        <dsp:cNvPr id="0" name=""/>
        <dsp:cNvSpPr/>
      </dsp:nvSpPr>
      <dsp:spPr>
        <a:xfrm>
          <a:off x="4178300" y="3206138"/>
          <a:ext cx="2162556" cy="216255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39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11A49-4BFE-4B4F-B023-D0B0805F7E28}">
      <dsp:nvSpPr>
        <dsp:cNvPr id="0" name=""/>
        <dsp:cNvSpPr/>
      </dsp:nvSpPr>
      <dsp:spPr>
        <a:xfrm>
          <a:off x="708178" y="1075899"/>
          <a:ext cx="5090760" cy="598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6E23C-ACD2-744C-BFAF-3B38ED8C0D05}">
      <dsp:nvSpPr>
        <dsp:cNvPr id="0" name=""/>
        <dsp:cNvSpPr/>
      </dsp:nvSpPr>
      <dsp:spPr>
        <a:xfrm>
          <a:off x="708178" y="1300826"/>
          <a:ext cx="373985" cy="37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0A4A7-0F32-A44F-9C38-0E5BE4A1EF2B}">
      <dsp:nvSpPr>
        <dsp:cNvPr id="0" name=""/>
        <dsp:cNvSpPr/>
      </dsp:nvSpPr>
      <dsp:spPr>
        <a:xfrm>
          <a:off x="708178" y="0"/>
          <a:ext cx="5090760" cy="107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Efficace</a:t>
          </a:r>
        </a:p>
      </dsp:txBody>
      <dsp:txXfrm>
        <a:off x="708178" y="0"/>
        <a:ext cx="5090760" cy="1075899"/>
      </dsp:txXfrm>
    </dsp:sp>
    <dsp:sp modelId="{BD229B3A-DE3F-3D47-8960-2EE435DAFB73}">
      <dsp:nvSpPr>
        <dsp:cNvPr id="0" name=""/>
        <dsp:cNvSpPr/>
      </dsp:nvSpPr>
      <dsp:spPr>
        <a:xfrm>
          <a:off x="708178" y="217257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181E8-205E-094D-AF97-D1B06D12DB08}">
      <dsp:nvSpPr>
        <dsp:cNvPr id="0" name=""/>
        <dsp:cNvSpPr/>
      </dsp:nvSpPr>
      <dsp:spPr>
        <a:xfrm>
          <a:off x="1064531" y="192369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Riduzione crisi &gt; 50% nel 55% dei bambini con epilessia focale o generalizzata  </a:t>
          </a:r>
        </a:p>
      </dsp:txBody>
      <dsp:txXfrm>
        <a:off x="1064531" y="1923694"/>
        <a:ext cx="4734407" cy="871739"/>
      </dsp:txXfrm>
    </dsp:sp>
    <dsp:sp modelId="{14332415-769B-6148-9243-EB73610E08FF}">
      <dsp:nvSpPr>
        <dsp:cNvPr id="0" name=""/>
        <dsp:cNvSpPr/>
      </dsp:nvSpPr>
      <dsp:spPr>
        <a:xfrm>
          <a:off x="708178" y="304431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3A23-04EA-6647-B5FD-8F57810D57A8}">
      <dsp:nvSpPr>
        <dsp:cNvPr id="0" name=""/>
        <dsp:cNvSpPr/>
      </dsp:nvSpPr>
      <dsp:spPr>
        <a:xfrm>
          <a:off x="1064531" y="279543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Riduzione crisi &gt; 50% nel 55% dei pazienti con sindrome di Lennox </a:t>
          </a:r>
          <a:r>
            <a:rPr lang="it-IT" sz="1700" kern="1200" dirty="0" err="1"/>
            <a:t>Gastaut</a:t>
          </a:r>
          <a:endParaRPr lang="it-IT" sz="1700" kern="1200" dirty="0"/>
        </a:p>
      </dsp:txBody>
      <dsp:txXfrm>
        <a:off x="1064531" y="2795434"/>
        <a:ext cx="4734407" cy="871739"/>
      </dsp:txXfrm>
    </dsp:sp>
    <dsp:sp modelId="{543C05C2-12CE-6C47-A897-0DA2B979AC47}">
      <dsp:nvSpPr>
        <dsp:cNvPr id="0" name=""/>
        <dsp:cNvSpPr/>
      </dsp:nvSpPr>
      <dsp:spPr>
        <a:xfrm>
          <a:off x="708178" y="391605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10227-AD49-5E4C-A32E-42A908A612FF}">
      <dsp:nvSpPr>
        <dsp:cNvPr id="0" name=""/>
        <dsp:cNvSpPr/>
      </dsp:nvSpPr>
      <dsp:spPr>
        <a:xfrm>
          <a:off x="1064531" y="366717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Associata ad una maggior riduzione delle crisi a distanza di 1-5 anni dal posizionamento</a:t>
          </a:r>
        </a:p>
      </dsp:txBody>
      <dsp:txXfrm>
        <a:off x="1064531" y="3667174"/>
        <a:ext cx="4734407" cy="871739"/>
      </dsp:txXfrm>
    </dsp:sp>
    <dsp:sp modelId="{83019790-3FD8-E040-BADA-3213A8F5C754}">
      <dsp:nvSpPr>
        <dsp:cNvPr id="0" name=""/>
        <dsp:cNvSpPr/>
      </dsp:nvSpPr>
      <dsp:spPr>
        <a:xfrm>
          <a:off x="708178" y="4787795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18059-886D-F64D-803C-0DF459511849}">
      <dsp:nvSpPr>
        <dsp:cNvPr id="0" name=""/>
        <dsp:cNvSpPr/>
      </dsp:nvSpPr>
      <dsp:spPr>
        <a:xfrm>
          <a:off x="1064531" y="453891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Alta stimolazione più efficace rispetto alla bassa stimolazione</a:t>
          </a:r>
        </a:p>
      </dsp:txBody>
      <dsp:txXfrm>
        <a:off x="1064531" y="4538914"/>
        <a:ext cx="4734407" cy="871739"/>
      </dsp:txXfrm>
    </dsp:sp>
    <dsp:sp modelId="{BA5480B6-AAF8-594F-ACCC-46918C28D634}">
      <dsp:nvSpPr>
        <dsp:cNvPr id="0" name=""/>
        <dsp:cNvSpPr/>
      </dsp:nvSpPr>
      <dsp:spPr>
        <a:xfrm>
          <a:off x="6053476" y="1075899"/>
          <a:ext cx="5090760" cy="598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085EA-9C5F-E845-8D13-779934A014A3}">
      <dsp:nvSpPr>
        <dsp:cNvPr id="0" name=""/>
        <dsp:cNvSpPr/>
      </dsp:nvSpPr>
      <dsp:spPr>
        <a:xfrm>
          <a:off x="6053476" y="1300826"/>
          <a:ext cx="373985" cy="373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66EF1-FCCC-114C-937B-E9FB487CD0AF}">
      <dsp:nvSpPr>
        <dsp:cNvPr id="0" name=""/>
        <dsp:cNvSpPr/>
      </dsp:nvSpPr>
      <dsp:spPr>
        <a:xfrm>
          <a:off x="6053476" y="0"/>
          <a:ext cx="5090760" cy="107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500" kern="1200" dirty="0"/>
            <a:t>Ben tollerata</a:t>
          </a:r>
        </a:p>
      </dsp:txBody>
      <dsp:txXfrm>
        <a:off x="6053476" y="0"/>
        <a:ext cx="5090760" cy="1075899"/>
      </dsp:txXfrm>
    </dsp:sp>
    <dsp:sp modelId="{82918A87-C751-FE43-BA2E-2375E456F0DA}">
      <dsp:nvSpPr>
        <dsp:cNvPr id="0" name=""/>
        <dsp:cNvSpPr/>
      </dsp:nvSpPr>
      <dsp:spPr>
        <a:xfrm>
          <a:off x="6053476" y="217257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12C29-EB8E-9B43-A84B-88DC95C970EB}">
      <dsp:nvSpPr>
        <dsp:cNvPr id="0" name=""/>
        <dsp:cNvSpPr/>
      </dsp:nvSpPr>
      <dsp:spPr>
        <a:xfrm>
          <a:off x="6409829" y="192369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Eventi avversi precoci e tardivi</a:t>
          </a:r>
        </a:p>
      </dsp:txBody>
      <dsp:txXfrm>
        <a:off x="6409829" y="1923694"/>
        <a:ext cx="4734407" cy="871739"/>
      </dsp:txXfrm>
    </dsp:sp>
    <dsp:sp modelId="{D0666243-B21B-6648-A759-AE3DBE36B3D5}">
      <dsp:nvSpPr>
        <dsp:cNvPr id="0" name=""/>
        <dsp:cNvSpPr/>
      </dsp:nvSpPr>
      <dsp:spPr>
        <a:xfrm>
          <a:off x="6053476" y="304431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2820A-D4EF-C248-9DBB-AFAB84EEC517}">
      <dsp:nvSpPr>
        <dsp:cNvPr id="0" name=""/>
        <dsp:cNvSpPr/>
      </dsp:nvSpPr>
      <dsp:spPr>
        <a:xfrm>
          <a:off x="6409829" y="279543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Disfonia, raucedine, tosse, dispnea, dolore, parestesie, nausea, cefalea</a:t>
          </a:r>
        </a:p>
      </dsp:txBody>
      <dsp:txXfrm>
        <a:off x="6409829" y="2795434"/>
        <a:ext cx="4734407" cy="871739"/>
      </dsp:txXfrm>
    </dsp:sp>
    <dsp:sp modelId="{483D92A5-047D-EF42-BB66-61A0ACAF2D62}">
      <dsp:nvSpPr>
        <dsp:cNvPr id="0" name=""/>
        <dsp:cNvSpPr/>
      </dsp:nvSpPr>
      <dsp:spPr>
        <a:xfrm>
          <a:off x="6053476" y="3916056"/>
          <a:ext cx="373976" cy="373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081B-746F-E544-8A9C-7FBDC45FD56C}">
      <dsp:nvSpPr>
        <dsp:cNvPr id="0" name=""/>
        <dsp:cNvSpPr/>
      </dsp:nvSpPr>
      <dsp:spPr>
        <a:xfrm>
          <a:off x="6409829" y="3667174"/>
          <a:ext cx="4734407" cy="871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Raucedine e dispnea soprattutto per alte stimolazioni</a:t>
          </a:r>
        </a:p>
      </dsp:txBody>
      <dsp:txXfrm>
        <a:off x="6409829" y="3667174"/>
        <a:ext cx="4734407" cy="871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B4B59-15A1-4D15-A32D-24A0CE8C4AE4}">
      <dsp:nvSpPr>
        <dsp:cNvPr id="0" name=""/>
        <dsp:cNvSpPr/>
      </dsp:nvSpPr>
      <dsp:spPr>
        <a:xfrm>
          <a:off x="5944673" y="3887383"/>
          <a:ext cx="4925907" cy="42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27"/>
              </a:lnTo>
              <a:lnTo>
                <a:pt x="4925907" y="213727"/>
              </a:lnTo>
              <a:lnTo>
                <a:pt x="4925907" y="427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D2E5A-D022-43B6-88EC-3DC388961C94}">
      <dsp:nvSpPr>
        <dsp:cNvPr id="0" name=""/>
        <dsp:cNvSpPr/>
      </dsp:nvSpPr>
      <dsp:spPr>
        <a:xfrm>
          <a:off x="5944673" y="3887383"/>
          <a:ext cx="2462953" cy="42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27"/>
              </a:lnTo>
              <a:lnTo>
                <a:pt x="2462953" y="213727"/>
              </a:lnTo>
              <a:lnTo>
                <a:pt x="2462953" y="427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C6BE3-4890-4C86-AB10-D1F5C8123B5F}">
      <dsp:nvSpPr>
        <dsp:cNvPr id="0" name=""/>
        <dsp:cNvSpPr/>
      </dsp:nvSpPr>
      <dsp:spPr>
        <a:xfrm>
          <a:off x="5898953" y="3887383"/>
          <a:ext cx="91440" cy="42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04D5-CEFC-B048-87A5-39E0898C19EF}">
      <dsp:nvSpPr>
        <dsp:cNvPr id="0" name=""/>
        <dsp:cNvSpPr/>
      </dsp:nvSpPr>
      <dsp:spPr>
        <a:xfrm>
          <a:off x="3481719" y="3887383"/>
          <a:ext cx="2462953" cy="427454"/>
        </a:xfrm>
        <a:custGeom>
          <a:avLst/>
          <a:gdLst/>
          <a:ahLst/>
          <a:cxnLst/>
          <a:rect l="0" t="0" r="0" b="0"/>
          <a:pathLst>
            <a:path>
              <a:moveTo>
                <a:pt x="2462953" y="0"/>
              </a:moveTo>
              <a:lnTo>
                <a:pt x="2462953" y="213727"/>
              </a:lnTo>
              <a:lnTo>
                <a:pt x="0" y="213727"/>
              </a:lnTo>
              <a:lnTo>
                <a:pt x="0" y="427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AFEED-6CD9-224D-B2C9-AC9A29E9FC1A}">
      <dsp:nvSpPr>
        <dsp:cNvPr id="0" name=""/>
        <dsp:cNvSpPr/>
      </dsp:nvSpPr>
      <dsp:spPr>
        <a:xfrm>
          <a:off x="1018765" y="3887383"/>
          <a:ext cx="4925907" cy="427454"/>
        </a:xfrm>
        <a:custGeom>
          <a:avLst/>
          <a:gdLst/>
          <a:ahLst/>
          <a:cxnLst/>
          <a:rect l="0" t="0" r="0" b="0"/>
          <a:pathLst>
            <a:path>
              <a:moveTo>
                <a:pt x="4925907" y="0"/>
              </a:moveTo>
              <a:lnTo>
                <a:pt x="4925907" y="213727"/>
              </a:lnTo>
              <a:lnTo>
                <a:pt x="0" y="213727"/>
              </a:lnTo>
              <a:lnTo>
                <a:pt x="0" y="427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DC79E-3C1E-4742-91D1-37BAFB603596}">
      <dsp:nvSpPr>
        <dsp:cNvPr id="0" name=""/>
        <dsp:cNvSpPr/>
      </dsp:nvSpPr>
      <dsp:spPr>
        <a:xfrm>
          <a:off x="4321434" y="2716259"/>
          <a:ext cx="3246478" cy="1171124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14 pazienti </a:t>
          </a:r>
          <a:r>
            <a:rPr lang="it-IT" sz="1700" kern="1200" dirty="0"/>
            <a:t>con </a:t>
          </a:r>
          <a:r>
            <a:rPr lang="it-IT" sz="1700" b="1" kern="1200" dirty="0"/>
            <a:t>epilessia</a:t>
          </a:r>
          <a:r>
            <a:rPr lang="it-IT" sz="1700" kern="1200" dirty="0"/>
            <a:t> </a:t>
          </a:r>
          <a:r>
            <a:rPr lang="it-IT" sz="1700" b="1" kern="1200" dirty="0"/>
            <a:t>farmaco-resistente</a:t>
          </a:r>
          <a:r>
            <a:rPr lang="it-IT" sz="1700" kern="1200" dirty="0"/>
            <a:t> e in poli-terapia (media 3,5 </a:t>
          </a:r>
          <a:r>
            <a:rPr lang="it-IT" sz="1700" kern="1200" dirty="0" err="1"/>
            <a:t>AEDs</a:t>
          </a:r>
          <a:r>
            <a:rPr lang="it-IT" sz="1700" kern="1200" dirty="0"/>
            <a:t>) </a:t>
          </a:r>
          <a:r>
            <a:rPr lang="it-IT" sz="1700" b="1" kern="1200" dirty="0"/>
            <a:t>sottoposti a VNS</a:t>
          </a:r>
          <a:r>
            <a:rPr lang="it-IT" sz="1700" kern="1200" dirty="0"/>
            <a:t>, con follow-up minimo di 2 anni </a:t>
          </a:r>
        </a:p>
      </dsp:txBody>
      <dsp:txXfrm>
        <a:off x="4321434" y="2716259"/>
        <a:ext cx="3246478" cy="1171124"/>
      </dsp:txXfrm>
    </dsp:sp>
    <dsp:sp modelId="{3B3D01BB-60BC-C14B-80B5-A339B8E1E1A8}">
      <dsp:nvSpPr>
        <dsp:cNvPr id="0" name=""/>
        <dsp:cNvSpPr/>
      </dsp:nvSpPr>
      <dsp:spPr>
        <a:xfrm>
          <a:off x="1015" y="4314838"/>
          <a:ext cx="2035499" cy="101774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Esordio: focale 71,4% generalizzato nel 28,6%</a:t>
          </a:r>
        </a:p>
      </dsp:txBody>
      <dsp:txXfrm>
        <a:off x="1015" y="4314838"/>
        <a:ext cx="2035499" cy="1017749"/>
      </dsp:txXfrm>
    </dsp:sp>
    <dsp:sp modelId="{3B5F760C-11A6-F54B-B61F-2BC58D18F20F}">
      <dsp:nvSpPr>
        <dsp:cNvPr id="0" name=""/>
        <dsp:cNvSpPr/>
      </dsp:nvSpPr>
      <dsp:spPr>
        <a:xfrm>
          <a:off x="2463969" y="4314838"/>
          <a:ext cx="2035499" cy="101774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Eziologia: strutturale 71,4% sconosciuta nel 28,6%</a:t>
          </a:r>
        </a:p>
      </dsp:txBody>
      <dsp:txXfrm>
        <a:off x="2463969" y="4314838"/>
        <a:ext cx="2035499" cy="1017749"/>
      </dsp:txXfrm>
    </dsp:sp>
    <dsp:sp modelId="{6A18D912-1AEB-41D4-AB75-605A542ACC7B}">
      <dsp:nvSpPr>
        <dsp:cNvPr id="0" name=""/>
        <dsp:cNvSpPr/>
      </dsp:nvSpPr>
      <dsp:spPr>
        <a:xfrm>
          <a:off x="4926923" y="4314838"/>
          <a:ext cx="2035499" cy="101774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Età media all’intervento di VNS 43,5 anni</a:t>
          </a:r>
        </a:p>
      </dsp:txBody>
      <dsp:txXfrm>
        <a:off x="4926923" y="4314838"/>
        <a:ext cx="2035499" cy="1017749"/>
      </dsp:txXfrm>
    </dsp:sp>
    <dsp:sp modelId="{431DBDF0-C44E-4B59-A2DF-6CCA2FAC5730}">
      <dsp:nvSpPr>
        <dsp:cNvPr id="0" name=""/>
        <dsp:cNvSpPr/>
      </dsp:nvSpPr>
      <dsp:spPr>
        <a:xfrm>
          <a:off x="7389877" y="4314838"/>
          <a:ext cx="2035499" cy="101774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Durata media di epilessia all’intervento  di VNS di 38,1 anni </a:t>
          </a:r>
        </a:p>
      </dsp:txBody>
      <dsp:txXfrm>
        <a:off x="7389877" y="4314838"/>
        <a:ext cx="2035499" cy="1017749"/>
      </dsp:txXfrm>
    </dsp:sp>
    <dsp:sp modelId="{2D03B9B0-72BB-4BCC-9B33-C8E38D1792EA}">
      <dsp:nvSpPr>
        <dsp:cNvPr id="0" name=""/>
        <dsp:cNvSpPr/>
      </dsp:nvSpPr>
      <dsp:spPr>
        <a:xfrm>
          <a:off x="9852831" y="4314838"/>
          <a:ext cx="2035499" cy="1017749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Alta frequenza di crisi: 78,6% crisi plurisettimanali o </a:t>
          </a:r>
          <a:r>
            <a:rPr lang="it-IT" sz="1700" kern="1200" dirty="0" err="1"/>
            <a:t>plurigiornaliere</a:t>
          </a:r>
          <a:endParaRPr lang="it-IT" sz="1700" kern="1200" dirty="0"/>
        </a:p>
      </dsp:txBody>
      <dsp:txXfrm>
        <a:off x="9852831" y="4314838"/>
        <a:ext cx="2035499" cy="1017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7DCB2-7680-E74C-8376-7A9C264D1649}">
      <dsp:nvSpPr>
        <dsp:cNvPr id="0" name=""/>
        <dsp:cNvSpPr/>
      </dsp:nvSpPr>
      <dsp:spPr>
        <a:xfrm>
          <a:off x="-5835274" y="-893063"/>
          <a:ext cx="6946962" cy="694696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2E4C7-36B6-F94D-A6DE-FC256708B0C3}">
      <dsp:nvSpPr>
        <dsp:cNvPr id="0" name=""/>
        <dsp:cNvSpPr/>
      </dsp:nvSpPr>
      <dsp:spPr>
        <a:xfrm>
          <a:off x="581883" y="396764"/>
          <a:ext cx="9975506" cy="79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1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Riduzione significativa della frequenza delle crisi dopo 2 anni nel 42.5% dei casi</a:t>
          </a:r>
        </a:p>
      </dsp:txBody>
      <dsp:txXfrm>
        <a:off x="581883" y="396764"/>
        <a:ext cx="9975506" cy="793942"/>
      </dsp:txXfrm>
    </dsp:sp>
    <dsp:sp modelId="{46E5E6F7-D580-4943-8D95-FDD94D70E1C7}">
      <dsp:nvSpPr>
        <dsp:cNvPr id="0" name=""/>
        <dsp:cNvSpPr/>
      </dsp:nvSpPr>
      <dsp:spPr>
        <a:xfrm>
          <a:off x="85669" y="297522"/>
          <a:ext cx="992428" cy="99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FCD1-ADF1-1446-8252-8A6EDDF43CC3}">
      <dsp:nvSpPr>
        <dsp:cNvPr id="0" name=""/>
        <dsp:cNvSpPr/>
      </dsp:nvSpPr>
      <dsp:spPr>
        <a:xfrm>
          <a:off x="1037069" y="1587885"/>
          <a:ext cx="9520320" cy="79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1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Riduzione significativa della frequenza delle crisi al </a:t>
          </a:r>
          <a:r>
            <a:rPr lang="it-IT" sz="1700" kern="1200" dirty="0" err="1"/>
            <a:t>max</a:t>
          </a:r>
          <a:r>
            <a:rPr lang="it-IT" sz="1700" kern="1200" dirty="0"/>
            <a:t> follow-up nel 63.3% dei casi</a:t>
          </a:r>
        </a:p>
      </dsp:txBody>
      <dsp:txXfrm>
        <a:off x="1037069" y="1587885"/>
        <a:ext cx="9520320" cy="793942"/>
      </dsp:txXfrm>
    </dsp:sp>
    <dsp:sp modelId="{41D62EFD-7247-9545-8B99-21E11B734FB9}">
      <dsp:nvSpPr>
        <dsp:cNvPr id="0" name=""/>
        <dsp:cNvSpPr/>
      </dsp:nvSpPr>
      <dsp:spPr>
        <a:xfrm>
          <a:off x="540855" y="1488642"/>
          <a:ext cx="992428" cy="99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8C81C-DD46-6740-82EC-D6381ACFB890}">
      <dsp:nvSpPr>
        <dsp:cNvPr id="0" name=""/>
        <dsp:cNvSpPr/>
      </dsp:nvSpPr>
      <dsp:spPr>
        <a:xfrm>
          <a:off x="1037069" y="2779006"/>
          <a:ext cx="9520320" cy="79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1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Aumento di efficacia a lungo termine, anche nei pazienti inizialmente non responders</a:t>
          </a:r>
        </a:p>
      </dsp:txBody>
      <dsp:txXfrm>
        <a:off x="1037069" y="2779006"/>
        <a:ext cx="9520320" cy="793942"/>
      </dsp:txXfrm>
    </dsp:sp>
    <dsp:sp modelId="{D702C4FD-749E-1741-BF25-AB55FD220A04}">
      <dsp:nvSpPr>
        <dsp:cNvPr id="0" name=""/>
        <dsp:cNvSpPr/>
      </dsp:nvSpPr>
      <dsp:spPr>
        <a:xfrm>
          <a:off x="540855" y="2679763"/>
          <a:ext cx="992428" cy="99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56D8B-2140-4646-8491-8F1A16FFDF8D}">
      <dsp:nvSpPr>
        <dsp:cNvPr id="0" name=""/>
        <dsp:cNvSpPr/>
      </dsp:nvSpPr>
      <dsp:spPr>
        <a:xfrm>
          <a:off x="581883" y="3970127"/>
          <a:ext cx="9975506" cy="793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1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Buon profilo di tollerabilità. Effetti avversi tardivi più comuni: disfonia e tosse, transitori e mai tali da interrompere il trattamento (possono però impedire l’aumento della stimolazione). </a:t>
          </a:r>
        </a:p>
      </dsp:txBody>
      <dsp:txXfrm>
        <a:off x="581883" y="3970127"/>
        <a:ext cx="9975506" cy="793942"/>
      </dsp:txXfrm>
    </dsp:sp>
    <dsp:sp modelId="{B4EBB9E6-A112-FD4F-81B2-41B43E045852}">
      <dsp:nvSpPr>
        <dsp:cNvPr id="0" name=""/>
        <dsp:cNvSpPr/>
      </dsp:nvSpPr>
      <dsp:spPr>
        <a:xfrm>
          <a:off x="85669" y="3870884"/>
          <a:ext cx="992428" cy="992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0.20181</cdr:x>
      <cdr:y>0.49947</cdr:y>
    </cdr:from>
    <cdr:to>
      <cdr:x>0.35721</cdr:x>
      <cdr:y>0.60187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id="{33458B93-8787-B94E-8896-2F247977DCB7}"/>
            </a:ext>
          </a:extLst>
        </cdr:cNvPr>
        <cdr:cNvSpPr txBox="1"/>
      </cdr:nvSpPr>
      <cdr:spPr>
        <a:xfrm xmlns:a="http://schemas.openxmlformats.org/drawingml/2006/main">
          <a:off x="2147724" y="2555502"/>
          <a:ext cx="1653836" cy="523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 err="1">
              <a:solidFill>
                <a:schemeClr val="tx1">
                  <a:lumMod val="75000"/>
                  <a:lumOff val="25000"/>
                </a:schemeClr>
              </a:solidFill>
            </a:rPr>
            <a:t>n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</a:rPr>
            <a:t>=8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0.05198</cdr:x>
      <cdr:y>0.29826</cdr:y>
    </cdr:from>
    <cdr:to>
      <cdr:x>0.20691</cdr:x>
      <cdr:y>0.40099</cdr:y>
    </cdr:to>
    <cdr:sp macro="" textlink="">
      <cdr:nvSpPr>
        <cdr:cNvPr id="2" name="CasellaDiTesto 2">
          <a:extLst xmlns:a="http://schemas.openxmlformats.org/drawingml/2006/main">
            <a:ext uri="{FF2B5EF4-FFF2-40B4-BE49-F238E27FC236}">
              <a16:creationId xmlns:a16="http://schemas.microsoft.com/office/drawing/2014/main" id="{33458B93-8787-B94E-8896-2F247977DCB7}"/>
            </a:ext>
          </a:extLst>
        </cdr:cNvPr>
        <cdr:cNvSpPr txBox="1"/>
      </cdr:nvSpPr>
      <cdr:spPr>
        <a:xfrm xmlns:a="http://schemas.openxmlformats.org/drawingml/2006/main">
          <a:off x="295133" y="1302941"/>
          <a:ext cx="879742" cy="4488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 err="1">
              <a:solidFill>
                <a:schemeClr val="tx1">
                  <a:lumMod val="75000"/>
                  <a:lumOff val="25000"/>
                </a:schemeClr>
              </a:solidFill>
            </a:rPr>
            <a:t>n</a:t>
          </a:r>
          <a:r>
            <a:rPr lang="it-IT" dirty="0">
              <a:solidFill>
                <a:schemeClr val="tx1">
                  <a:lumMod val="75000"/>
                  <a:lumOff val="25000"/>
                </a:schemeClr>
              </a:solidFill>
            </a:rPr>
            <a:t>=4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8E5B6-35E7-864C-9759-B5C97D1965C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A8759-75A9-ED4A-9556-B43A51CE56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5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CE855-94AB-490C-B0FC-AD3AE553FA7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52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A8759-75A9-ED4A-9556-B43A51CE560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13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63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L’afferenza vagale sul nucleo del tratto solitario, attraverso le sue connessione col locus </a:t>
            </a:r>
            <a:r>
              <a:rPr lang="it-IT" dirty="0" err="1"/>
              <a:t>coereulus</a:t>
            </a:r>
            <a:r>
              <a:rPr lang="it-IT" dirty="0"/>
              <a:t>, i nuclei del rafe, la formazione reticolare e ad altri nuclei </a:t>
            </a:r>
            <a:r>
              <a:rPr lang="it-IT" dirty="0" err="1"/>
              <a:t>trnco</a:t>
            </a:r>
            <a:r>
              <a:rPr lang="it-IT" dirty="0"/>
              <a:t>-encefalici sarebbe in grado di modulare la suscettibilità corticale alla diffusione della scarica epilettica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0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23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Focale nel 71,4%, generalizzata nel 28,6%     Deficit intellettivo nel 64,3% casi   Cadute nel 92,8%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2 anni si è osservato un miglioramento significativo nel 42,5% dei casi (n=6) e, di questi, l’83,3% (5 su 6) ha ridotto il numero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diAEDs.In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pazienti il massimo follow-up coincide con la valutazione a 2 anni con conseguente esclusione dalle analisi successive. 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pazienti su 14 avevano stimolazione subottimale, 2 non avevano avuto miglioramento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fine follow-up 7 pazienti su 11(63,63%) presentavano un miglioramento significativo: di questi,2 hanno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mantenutoil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beneficio già osservato a 2 anni, 5 hanno invece presentato un miglioramento tardivo dopo un’iniziale mancata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risposta.Quattro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pazienti su 11 non hanno avuto benefici a lungo termine: in 2 di questi, dopo un’iniziale risposta a 2 anni, la stimolazione ha perduto efficacia; negli altri 2 casi non si è mai assistito ad un beneficio clinico. In 6 pz su 11 stimolazione subottimale, nella metà di questi (3) per impossibilità di aumento della stimolazione per effetti avversi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PAZIENTI: 2 EFFETTI COLLATERALI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1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fine follow-up 7 pazienti su 11(63,63%) presentavano un miglioramento significativo: di questi,2 hanno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mantenutoil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beneficio già osservato a 2 anni, 5 hanno invece presentato un miglioramento tardivo dopo un’iniziale mancata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risposta.Quattro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pazienti su 11 non hanno avuto benefici a lungo termine: in 2 di questi, dopo un’iniziale risposta a 2 anni, la stimolazione ha perduto efficacia; negli altri 2 casi non si è mai assistito ad un beneficio clinico.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0B1E-15BA-D646-95EF-8CC7635BC47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16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5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44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95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27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63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99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068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9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61116A0-5707-FD49-A896-3C75A95309B4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54EB66D-8CB1-F747-B36D-0BB635DC02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7E0E3204-8D19-4055-96D0-BCCD9AF5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884" y="255388"/>
            <a:ext cx="5742663" cy="180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875957" y="292633"/>
            <a:ext cx="0" cy="6272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>
            <a:cxnSpLocks/>
          </p:cNvCxnSpPr>
          <p:nvPr/>
        </p:nvCxnSpPr>
        <p:spPr>
          <a:xfrm>
            <a:off x="3875957" y="2118431"/>
            <a:ext cx="81473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03EE7F-1ED0-014E-9D56-7054B5E07891}"/>
              </a:ext>
            </a:extLst>
          </p:cNvPr>
          <p:cNvSpPr txBox="1"/>
          <p:nvPr/>
        </p:nvSpPr>
        <p:spPr>
          <a:xfrm>
            <a:off x="4286570" y="5206071"/>
            <a:ext cx="68705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it-IT" dirty="0"/>
              <a:t>Dr.ssa Ylenia Failli</a:t>
            </a:r>
          </a:p>
          <a:p>
            <a:r>
              <a:rPr lang="it-IT" dirty="0"/>
              <a:t>Dipartimento di NEUROFARBA, Università degli Studi di Firenze</a:t>
            </a:r>
          </a:p>
          <a:p>
            <a:r>
              <a:rPr lang="it-IT" dirty="0"/>
              <a:t>CRR per Epilessia Neurologia II - AOUC </a:t>
            </a:r>
          </a:p>
          <a:p>
            <a:r>
              <a:rPr lang="it-IT" dirty="0" err="1"/>
              <a:t>ylenia.failli@unifi.it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77817B-C181-CA4B-9451-57D4E7E9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09" y="143824"/>
            <a:ext cx="5742662" cy="181945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3095426-9C22-374A-9E8B-A803C032B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35" y="292633"/>
            <a:ext cx="3669125" cy="627273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8554B057-451B-5C4A-BE94-1C1196764E5D}"/>
              </a:ext>
            </a:extLst>
          </p:cNvPr>
          <p:cNvSpPr/>
          <p:nvPr/>
        </p:nvSpPr>
        <p:spPr>
          <a:xfrm>
            <a:off x="4286570" y="2172869"/>
            <a:ext cx="7736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Stimolazione vagale per il trattamento dell’epilessia farmacoresistente nell’adulto: esperienza dell’Ospedale di Careggi, dati di follow-up a lungo termine</a:t>
            </a:r>
          </a:p>
        </p:txBody>
      </p:sp>
    </p:spTree>
    <p:extLst>
      <p:ext uri="{BB962C8B-B14F-4D97-AF65-F5344CB8AC3E}">
        <p14:creationId xmlns:p14="http://schemas.microsoft.com/office/powerpoint/2010/main" val="313933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34E3540-E8E4-4D2C-BEF5-8EF28D50F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1E7DEA3-2004-4B58-BF54-1D536AAB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7F94566-6663-4A4D-BD4F-2567C3B2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B03E1B9-0854-46F6-89A7-31518EB7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A552FCB-9094-4BEA-B680-EAFC9CF89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6315356-4760-4A99-A689-9A3DEFA5B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2D5BC23B-2708-4B51-9952-C4B00056F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magine 8" descr="Immagine che contiene interni, persona, parete, donna&#10;&#10;Descrizione generata automaticamente">
            <a:extLst>
              <a:ext uri="{FF2B5EF4-FFF2-40B4-BE49-F238E27FC236}">
                <a16:creationId xmlns:a16="http://schemas.microsoft.com/office/drawing/2014/main" id="{F320A170-D566-964E-A219-3CB33B1A10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75" r="17632" b="-1"/>
          <a:stretch/>
        </p:blipFill>
        <p:spPr>
          <a:xfrm>
            <a:off x="20" y="10"/>
            <a:ext cx="3956021" cy="4257356"/>
          </a:xfrm>
          <a:prstGeom prst="rect">
            <a:avLst/>
          </a:prstGeom>
        </p:spPr>
      </p:pic>
      <p:sp>
        <p:nvSpPr>
          <p:cNvPr id="194" name="Rectangle 124">
            <a:extLst>
              <a:ext uri="{FF2B5EF4-FFF2-40B4-BE49-F238E27FC236}">
                <a16:creationId xmlns:a16="http://schemas.microsoft.com/office/drawing/2014/main" id="{CF5533B3-ECDE-40B3-BDF4-E3810ADAF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7568" y="4651015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700" dirty="0" err="1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Grazie</a:t>
            </a:r>
            <a:r>
              <a:rPr lang="en-US" sz="5700" dirty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 per </a:t>
            </a:r>
            <a:r>
              <a:rPr lang="en-US" sz="5700" dirty="0" err="1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l’attenzione</a:t>
            </a:r>
            <a:r>
              <a:rPr lang="en-US" sz="5700" dirty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</a:rPr>
              <a:t>!</a:t>
            </a:r>
          </a:p>
        </p:txBody>
      </p:sp>
      <p:pic>
        <p:nvPicPr>
          <p:cNvPr id="4" name="Immagine 3" descr="Immagine che contiene persona, interni, parete, uomo&#10;&#10;Descrizione generata automaticamente">
            <a:extLst>
              <a:ext uri="{FF2B5EF4-FFF2-40B4-BE49-F238E27FC236}">
                <a16:creationId xmlns:a16="http://schemas.microsoft.com/office/drawing/2014/main" id="{9B1A9FA8-A13C-1440-9AC6-1F9B8C71D9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87" r="13820" b="2"/>
          <a:stretch/>
        </p:blipFill>
        <p:spPr>
          <a:xfrm>
            <a:off x="3997922" y="-18421"/>
            <a:ext cx="4158608" cy="4261094"/>
          </a:xfrm>
          <a:prstGeom prst="rect">
            <a:avLst/>
          </a:prstGeom>
        </p:spPr>
      </p:pic>
      <p:pic>
        <p:nvPicPr>
          <p:cNvPr id="15" name="Immagine 14" descr="Immagine che contiene persona, interni, donna, persone&#10;&#10;Descrizione generata automaticamente">
            <a:extLst>
              <a:ext uri="{FF2B5EF4-FFF2-40B4-BE49-F238E27FC236}">
                <a16:creationId xmlns:a16="http://schemas.microsoft.com/office/drawing/2014/main" id="{65FC94D7-B2A8-2E42-8060-AB5BC77A12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960" b="10058"/>
          <a:stretch/>
        </p:blipFill>
        <p:spPr>
          <a:xfrm>
            <a:off x="8210575" y="-16525"/>
            <a:ext cx="3958184" cy="4273892"/>
          </a:xfrm>
          <a:prstGeom prst="rect">
            <a:avLst/>
          </a:prstGeom>
        </p:spPr>
      </p:pic>
      <p:grpSp>
        <p:nvGrpSpPr>
          <p:cNvPr id="195" name="Group 126">
            <a:extLst>
              <a:ext uri="{FF2B5EF4-FFF2-40B4-BE49-F238E27FC236}">
                <a16:creationId xmlns:a16="http://schemas.microsoft.com/office/drawing/2014/main" id="{EA616730-9FAF-479E-96AA-DF123AAD5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1C0C6DB-342D-47DC-8386-41E6CE35F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7ABFA12-BF4E-4460-BADD-76C82E0AD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6F56CA4-E804-C24E-86FC-233786F137AC}"/>
              </a:ext>
            </a:extLst>
          </p:cNvPr>
          <p:cNvSpPr txBox="1"/>
          <p:nvPr/>
        </p:nvSpPr>
        <p:spPr>
          <a:xfrm>
            <a:off x="23241" y="4380379"/>
            <a:ext cx="119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CRR per Epilessia, AOU Careggi (Firenze): Dr. Marco Paganini, Dr.ssa Ylenia Failli, Dr.ssa Margherita Contento, Dr.ssa Martina Biggi, Dr. Matteo Magliani, Prof. Luca Massacesi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02652" y="537613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65886"/>
            <a:ext cx="11763842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Stimolazione nel nervo vago (VNS) nell’epilessia farmaco-resistente </a:t>
            </a:r>
          </a:p>
        </p:txBody>
      </p:sp>
      <p:graphicFrame>
        <p:nvGraphicFramePr>
          <p:cNvPr id="13" name="Segnaposto contenuto 6">
            <a:extLst>
              <a:ext uri="{FF2B5EF4-FFF2-40B4-BE49-F238E27FC236}">
                <a16:creationId xmlns:a16="http://schemas.microsoft.com/office/drawing/2014/main" id="{23B57135-FB82-D340-B2DE-F87A047BB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99948"/>
              </p:ext>
            </p:extLst>
          </p:nvPr>
        </p:nvGraphicFramePr>
        <p:xfrm>
          <a:off x="535736" y="2337243"/>
          <a:ext cx="5111302" cy="398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ttangolo 18">
            <a:extLst>
              <a:ext uri="{FF2B5EF4-FFF2-40B4-BE49-F238E27FC236}">
                <a16:creationId xmlns:a16="http://schemas.microsoft.com/office/drawing/2014/main" id="{2B7B147C-1579-164D-8D98-E88C03FBE6CB}"/>
              </a:ext>
            </a:extLst>
          </p:cNvPr>
          <p:cNvSpPr/>
          <p:nvPr/>
        </p:nvSpPr>
        <p:spPr>
          <a:xfrm>
            <a:off x="302652" y="1289957"/>
            <a:ext cx="1158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/>
              <a:t>Opzione terapeutica nei pazienti senza indicazione a chirurgia dell’epilessia o dopo fallimento di questa  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EBC627B-BB5A-9948-9D8F-D198A9978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217684"/>
              </p:ext>
            </p:extLst>
          </p:nvPr>
        </p:nvGraphicFramePr>
        <p:xfrm>
          <a:off x="6413156" y="2119724"/>
          <a:ext cx="5021099" cy="236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B81C534-B137-9840-86F3-D5302FBF4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219769"/>
              </p:ext>
            </p:extLst>
          </p:nvPr>
        </p:nvGraphicFramePr>
        <p:xfrm>
          <a:off x="4955059" y="1767010"/>
          <a:ext cx="6701205" cy="434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2250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02652" y="537613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65886"/>
            <a:ext cx="11763842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Stimolazione nel nervo vago (VNS) nell’epilessia farmaco-resistente</a:t>
            </a:r>
          </a:p>
        </p:txBody>
      </p:sp>
      <p:pic>
        <p:nvPicPr>
          <p:cNvPr id="6" name="Immagine 5" descr="Immagine che contiene screenshot, monitor, schermo&#10;&#10;Descrizione generata automaticamente">
            <a:extLst>
              <a:ext uri="{FF2B5EF4-FFF2-40B4-BE49-F238E27FC236}">
                <a16:creationId xmlns:a16="http://schemas.microsoft.com/office/drawing/2014/main" id="{FB147726-B9DF-4E4D-B232-2E053093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97" y="1964353"/>
            <a:ext cx="6187488" cy="3500433"/>
          </a:xfrm>
          <a:prstGeom prst="rect">
            <a:avLst/>
          </a:prstGeom>
        </p:spPr>
      </p:pic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24AFAFA4-EA5D-234A-8128-17E14BF8F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157877"/>
              </p:ext>
            </p:extLst>
          </p:nvPr>
        </p:nvGraphicFramePr>
        <p:xfrm>
          <a:off x="-1180313" y="11657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EDE909E-6418-A647-9807-AB073D86812A}"/>
              </a:ext>
            </a:extLst>
          </p:cNvPr>
          <p:cNvSpPr txBox="1"/>
          <p:nvPr/>
        </p:nvSpPr>
        <p:spPr>
          <a:xfrm>
            <a:off x="5691456" y="5563218"/>
            <a:ext cx="5855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Wheless</a:t>
            </a:r>
            <a:r>
              <a:rPr lang="it-IT" sz="1100" dirty="0"/>
              <a:t> et al, «</a:t>
            </a:r>
            <a:r>
              <a:rPr lang="it-IT" sz="1100" dirty="0" err="1"/>
              <a:t>Vagus</a:t>
            </a:r>
            <a:r>
              <a:rPr lang="it-IT" sz="1100" dirty="0"/>
              <a:t> </a:t>
            </a:r>
            <a:r>
              <a:rPr lang="it-IT" sz="1100" dirty="0" err="1"/>
              <a:t>nerve</a:t>
            </a:r>
            <a:r>
              <a:rPr lang="it-IT" sz="1100" dirty="0"/>
              <a:t> </a:t>
            </a:r>
            <a:r>
              <a:rPr lang="it-IT" sz="1100" dirty="0" err="1"/>
              <a:t>stimulation</a:t>
            </a:r>
            <a:r>
              <a:rPr lang="it-IT" sz="1100" dirty="0"/>
              <a:t> (VNS) update». </a:t>
            </a:r>
            <a:r>
              <a:rPr lang="it-IT" sz="1100" dirty="0" err="1"/>
              <a:t>Epilepsy</a:t>
            </a:r>
            <a:r>
              <a:rPr lang="it-IT" sz="1100" dirty="0"/>
              <a:t> &amp; </a:t>
            </a:r>
            <a:r>
              <a:rPr lang="it-IT" sz="1100" dirty="0" err="1"/>
              <a:t>Behavior</a:t>
            </a:r>
            <a:r>
              <a:rPr lang="it-IT" sz="1100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83894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02652" y="322382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44536"/>
            <a:ext cx="11292771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VNS nell’epilessia farmaco-resistente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3F43140-5251-0946-B3A6-42D504C30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147527"/>
              </p:ext>
            </p:extLst>
          </p:nvPr>
        </p:nvGraphicFramePr>
        <p:xfrm>
          <a:off x="36933" y="1092251"/>
          <a:ext cx="118524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035040" y="5908431"/>
            <a:ext cx="54723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Morris</a:t>
            </a:r>
            <a:r>
              <a:rPr lang="it-IT" sz="1100" dirty="0"/>
              <a:t> </a:t>
            </a:r>
            <a:r>
              <a:rPr lang="it-IT" sz="1100" dirty="0" err="1"/>
              <a:t>et</a:t>
            </a:r>
            <a:r>
              <a:rPr lang="it-IT" sz="1100" dirty="0"/>
              <a:t> al, “</a:t>
            </a:r>
            <a:r>
              <a:rPr lang="it-IT" sz="1100" dirty="0" err="1"/>
              <a:t>Evidence-based</a:t>
            </a:r>
            <a:r>
              <a:rPr lang="it-IT" sz="1100" dirty="0"/>
              <a:t> </a:t>
            </a:r>
            <a:r>
              <a:rPr lang="it-IT" sz="1100" dirty="0" err="1"/>
              <a:t>guidelines</a:t>
            </a:r>
            <a:r>
              <a:rPr lang="it-IT" sz="1100" dirty="0"/>
              <a:t> update: </a:t>
            </a:r>
            <a:r>
              <a:rPr lang="it-IT" sz="1100" dirty="0" err="1"/>
              <a:t>Vagul</a:t>
            </a:r>
            <a:r>
              <a:rPr lang="it-IT" sz="1100" dirty="0"/>
              <a:t> </a:t>
            </a:r>
            <a:r>
              <a:rPr lang="it-IT" sz="1100" dirty="0" err="1"/>
              <a:t>nerve</a:t>
            </a:r>
            <a:r>
              <a:rPr lang="it-IT" sz="1100" dirty="0"/>
              <a:t> </a:t>
            </a:r>
            <a:r>
              <a:rPr lang="it-IT" sz="1100" dirty="0" err="1"/>
              <a:t>stimulation</a:t>
            </a:r>
            <a:r>
              <a:rPr lang="it-IT" sz="1100" dirty="0"/>
              <a:t> </a:t>
            </a:r>
            <a:r>
              <a:rPr lang="it-IT" sz="1100" dirty="0" err="1"/>
              <a:t>for</a:t>
            </a:r>
            <a:r>
              <a:rPr lang="it-IT" sz="1100" dirty="0"/>
              <a:t> the treatment </a:t>
            </a:r>
            <a:r>
              <a:rPr lang="it-IT" sz="1100" dirty="0" err="1"/>
              <a:t>of</a:t>
            </a:r>
            <a:r>
              <a:rPr lang="it-IT" sz="1100" dirty="0"/>
              <a:t> </a:t>
            </a:r>
            <a:r>
              <a:rPr lang="it-IT" sz="1100" dirty="0" err="1"/>
              <a:t>epilepsy</a:t>
            </a:r>
            <a:r>
              <a:rPr lang="it-IT" sz="1100" dirty="0"/>
              <a:t>” American </a:t>
            </a:r>
            <a:r>
              <a:rPr lang="it-IT" sz="1100" dirty="0" err="1"/>
              <a:t>Academy</a:t>
            </a:r>
            <a:r>
              <a:rPr lang="it-IT" sz="1100" dirty="0"/>
              <a:t> </a:t>
            </a:r>
            <a:r>
              <a:rPr lang="it-IT" sz="1100" dirty="0" err="1"/>
              <a:t>of</a:t>
            </a:r>
            <a:r>
              <a:rPr lang="it-IT" sz="1100" dirty="0"/>
              <a:t> </a:t>
            </a:r>
            <a:r>
              <a:rPr lang="it-IT" sz="1100" dirty="0" err="1"/>
              <a:t>Neurology</a:t>
            </a:r>
            <a:r>
              <a:rPr lang="it-IT" sz="1100" dirty="0"/>
              <a:t> 2013</a:t>
            </a:r>
          </a:p>
          <a:p>
            <a:endParaRPr lang="it-IT" sz="1100" dirty="0"/>
          </a:p>
          <a:p>
            <a:r>
              <a:rPr lang="it-IT" sz="1100" dirty="0" err="1"/>
              <a:t>Panebianco</a:t>
            </a:r>
            <a:r>
              <a:rPr lang="it-IT" sz="1100" dirty="0"/>
              <a:t> </a:t>
            </a:r>
            <a:r>
              <a:rPr lang="it-IT" sz="1100" dirty="0" err="1"/>
              <a:t>et</a:t>
            </a:r>
            <a:r>
              <a:rPr lang="it-IT" sz="1100" dirty="0"/>
              <a:t> al, “</a:t>
            </a:r>
            <a:r>
              <a:rPr lang="it-IT" sz="1100" dirty="0" err="1"/>
              <a:t>Vagus</a:t>
            </a:r>
            <a:r>
              <a:rPr lang="it-IT" sz="1100" dirty="0"/>
              <a:t> </a:t>
            </a:r>
            <a:r>
              <a:rPr lang="it-IT" sz="1100" dirty="0" err="1"/>
              <a:t>nerve</a:t>
            </a:r>
            <a:r>
              <a:rPr lang="it-IT" sz="1100" dirty="0"/>
              <a:t> </a:t>
            </a:r>
            <a:r>
              <a:rPr lang="it-IT" sz="1100" dirty="0" err="1"/>
              <a:t>stimulation</a:t>
            </a:r>
            <a:r>
              <a:rPr lang="it-IT" sz="1100" dirty="0"/>
              <a:t> </a:t>
            </a:r>
            <a:r>
              <a:rPr lang="it-IT" sz="1100" dirty="0" err="1"/>
              <a:t>for</a:t>
            </a:r>
            <a:r>
              <a:rPr lang="it-IT" sz="1100" dirty="0"/>
              <a:t> </a:t>
            </a:r>
            <a:r>
              <a:rPr lang="it-IT" sz="1100" dirty="0" err="1"/>
              <a:t>partial</a:t>
            </a:r>
            <a:r>
              <a:rPr lang="it-IT" sz="1100" dirty="0"/>
              <a:t> </a:t>
            </a:r>
            <a:r>
              <a:rPr lang="it-IT" sz="1100" dirty="0" err="1"/>
              <a:t>seizures</a:t>
            </a:r>
            <a:r>
              <a:rPr lang="it-IT" sz="1100" dirty="0"/>
              <a:t>  (</a:t>
            </a:r>
            <a:r>
              <a:rPr lang="it-IT" sz="1100" dirty="0" err="1"/>
              <a:t>review</a:t>
            </a:r>
            <a:r>
              <a:rPr lang="it-IT" sz="1100" dirty="0"/>
              <a:t>”) </a:t>
            </a:r>
            <a:r>
              <a:rPr lang="it-IT" sz="1100" dirty="0" err="1"/>
              <a:t>Cochrane</a:t>
            </a:r>
            <a:r>
              <a:rPr lang="it-IT" sz="1100" dirty="0"/>
              <a:t> Database </a:t>
            </a:r>
            <a:r>
              <a:rPr lang="it-IT" sz="1100" dirty="0" err="1"/>
              <a:t>of</a:t>
            </a:r>
            <a:r>
              <a:rPr lang="it-IT" sz="1100" dirty="0"/>
              <a:t> </a:t>
            </a:r>
            <a:r>
              <a:rPr lang="it-IT" sz="1100" dirty="0" err="1"/>
              <a:t>Systematic</a:t>
            </a:r>
            <a:r>
              <a:rPr lang="it-IT" sz="1100" dirty="0"/>
              <a:t> </a:t>
            </a:r>
            <a:r>
              <a:rPr lang="it-IT" sz="1100" dirty="0" err="1"/>
              <a:t>Reviews</a:t>
            </a:r>
            <a:r>
              <a:rPr lang="it-IT" sz="11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28201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02652" y="928136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216353"/>
            <a:ext cx="11586696" cy="1325563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Esperienza del CRR per Epilessia dell’AOU Careggi, Firenze - dati di follow-up a lungo termine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i="1" dirty="0">
                <a:solidFill>
                  <a:srgbClr val="C00000"/>
                </a:solidFill>
              </a:rPr>
              <a:t>Studio retrospettivo monocentrico </a:t>
            </a:r>
            <a:r>
              <a:rPr lang="it-IT" sz="3200" b="1" dirty="0">
                <a:solidFill>
                  <a:srgbClr val="C00000"/>
                </a:solidFill>
              </a:rPr>
              <a:t>[1]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03572246"/>
              </p:ext>
            </p:extLst>
          </p:nvPr>
        </p:nvGraphicFramePr>
        <p:xfrm>
          <a:off x="151326" y="0"/>
          <a:ext cx="11889347" cy="804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00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290733" y="479540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63686"/>
            <a:ext cx="11586696" cy="131921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Efficacia VNS: follow-up a 2 anni [2]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918C96A-C7F2-814E-9C31-BE2B6EC9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453767"/>
              </p:ext>
            </p:extLst>
          </p:nvPr>
        </p:nvGraphicFramePr>
        <p:xfrm>
          <a:off x="627529" y="870768"/>
          <a:ext cx="10642451" cy="511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uppo 12"/>
          <p:cNvGrpSpPr/>
          <p:nvPr/>
        </p:nvGrpSpPr>
        <p:grpSpPr>
          <a:xfrm>
            <a:off x="8230649" y="-406445"/>
            <a:ext cx="9295346" cy="4924657"/>
            <a:chOff x="-6170076" y="126591"/>
            <a:chExt cx="9295346" cy="4924657"/>
          </a:xfrm>
        </p:grpSpPr>
        <p:sp>
          <p:nvSpPr>
            <p:cNvPr id="15" name="Rettangolo arrotondato 14"/>
            <p:cNvSpPr/>
            <p:nvPr/>
          </p:nvSpPr>
          <p:spPr>
            <a:xfrm>
              <a:off x="-6170076" y="3554606"/>
              <a:ext cx="3333822" cy="149664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t-IT" sz="2000" b="1" dirty="0"/>
                <a:t>Nell’83,5% dei pazienti (5 su 6)  è stato possibile ridurre il numero di </a:t>
              </a:r>
              <a:r>
                <a:rPr lang="it-IT" sz="2000" b="1" dirty="0" err="1"/>
                <a:t>AEDs</a:t>
              </a:r>
              <a:endParaRPr lang="it-IT" sz="2000" b="1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25930" y="126591"/>
              <a:ext cx="2999340" cy="2327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6500" kern="1200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02652" y="1513787"/>
            <a:ext cx="29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9193"/>
                </a:solidFill>
              </a:rPr>
              <a:t>Campione: n=14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58B93-8787-B94E-8896-2F247977DCB7}"/>
              </a:ext>
            </a:extLst>
          </p:cNvPr>
          <p:cNvSpPr txBox="1"/>
          <p:nvPr/>
        </p:nvSpPr>
        <p:spPr>
          <a:xfrm>
            <a:off x="7201052" y="2757759"/>
            <a:ext cx="7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=6</a:t>
            </a:r>
          </a:p>
        </p:txBody>
      </p:sp>
      <p:sp>
        <p:nvSpPr>
          <p:cNvPr id="20" name="Rettangolo arrotondato 14">
            <a:extLst>
              <a:ext uri="{FF2B5EF4-FFF2-40B4-BE49-F238E27FC236}">
                <a16:creationId xmlns:a16="http://schemas.microsoft.com/office/drawing/2014/main" id="{9E7756A9-CE28-FD4B-8483-4A58C64C52F7}"/>
              </a:ext>
            </a:extLst>
          </p:cNvPr>
          <p:cNvSpPr/>
          <p:nvPr/>
        </p:nvSpPr>
        <p:spPr>
          <a:xfrm>
            <a:off x="207750" y="4737793"/>
            <a:ext cx="3144019" cy="13803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/>
              <a:t>3 pz su 8 (37,5%): stimolazione subottimale per effetti avversi</a:t>
            </a:r>
          </a:p>
        </p:txBody>
      </p:sp>
    </p:spTree>
    <p:extLst>
      <p:ext uri="{BB962C8B-B14F-4D97-AF65-F5344CB8AC3E}">
        <p14:creationId xmlns:p14="http://schemas.microsoft.com/office/powerpoint/2010/main" val="19270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02652" y="585867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79923"/>
            <a:ext cx="11586696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C00000"/>
                </a:solidFill>
              </a:rPr>
              <a:t>Efficacia VNS: massimo follow-up disponibile [3]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918C96A-C7F2-814E-9C31-BE2B6EC99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405825"/>
              </p:ext>
            </p:extLst>
          </p:nvPr>
        </p:nvGraphicFramePr>
        <p:xfrm>
          <a:off x="3256868" y="1863176"/>
          <a:ext cx="5678266" cy="436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8559403" y="3209903"/>
            <a:ext cx="3249348" cy="22362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000" b="1" dirty="0"/>
              <a:t>Il 71,4% dei pazienti </a:t>
            </a:r>
          </a:p>
          <a:p>
            <a:r>
              <a:rPr lang="it-IT" sz="2000" b="1" dirty="0"/>
              <a:t>(5 su 7) con beneficio significativo ha presentato una risposta positiva tardiva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02652" y="1567059"/>
            <a:ext cx="29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9193"/>
                </a:solidFill>
              </a:rPr>
              <a:t>Campione: n=11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E093BE5-F71F-6E4E-B85C-E2DE5909143F}"/>
              </a:ext>
            </a:extLst>
          </p:cNvPr>
          <p:cNvSpPr txBox="1"/>
          <p:nvPr/>
        </p:nvSpPr>
        <p:spPr>
          <a:xfrm>
            <a:off x="7754585" y="3059668"/>
            <a:ext cx="7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=7</a:t>
            </a:r>
          </a:p>
        </p:txBody>
      </p:sp>
      <p:sp>
        <p:nvSpPr>
          <p:cNvPr id="20" name="Rettangolo arrotondato 14">
            <a:extLst>
              <a:ext uri="{FF2B5EF4-FFF2-40B4-BE49-F238E27FC236}">
                <a16:creationId xmlns:a16="http://schemas.microsoft.com/office/drawing/2014/main" id="{C1D12684-FC7A-9F47-8B2D-57A51CC0147D}"/>
              </a:ext>
            </a:extLst>
          </p:cNvPr>
          <p:cNvSpPr/>
          <p:nvPr/>
        </p:nvSpPr>
        <p:spPr>
          <a:xfrm>
            <a:off x="188997" y="3333445"/>
            <a:ext cx="3249348" cy="212541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000" b="1" dirty="0"/>
              <a:t>Nel 50% dei pazienti non migliorati (2 su 4), la VNS ha perduto efficacia dopo un iniziale beneficio significativo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E73361-7450-A64D-9BA1-C2784DF4AC17}"/>
              </a:ext>
            </a:extLst>
          </p:cNvPr>
          <p:cNvSpPr txBox="1"/>
          <p:nvPr/>
        </p:nvSpPr>
        <p:spPr>
          <a:xfrm>
            <a:off x="302652" y="2090279"/>
            <a:ext cx="248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follow-up: 7.73 anni</a:t>
            </a:r>
          </a:p>
        </p:txBody>
      </p:sp>
    </p:spTree>
    <p:extLst>
      <p:ext uri="{BB962C8B-B14F-4D97-AF65-F5344CB8AC3E}">
        <p14:creationId xmlns:p14="http://schemas.microsoft.com/office/powerpoint/2010/main" val="192700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319112" y="334134"/>
            <a:ext cx="11586696" cy="769869"/>
            <a:chOff x="238958" y="350729"/>
            <a:chExt cx="11586696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238958" y="1107898"/>
              <a:ext cx="11586696" cy="127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12" y="-53471"/>
            <a:ext cx="11586696" cy="1325563"/>
          </a:xfrm>
        </p:spPr>
        <p:txBody>
          <a:bodyPr>
            <a:normAutofit/>
          </a:bodyPr>
          <a:lstStyle/>
          <a:p>
            <a:r>
              <a:rPr lang="it-IT" sz="3200" dirty="0" err="1">
                <a:solidFill>
                  <a:srgbClr val="C00000"/>
                </a:solidFill>
              </a:rPr>
              <a:t>Safety</a:t>
            </a:r>
            <a:r>
              <a:rPr lang="it-IT" sz="3200" b="1" dirty="0">
                <a:solidFill>
                  <a:srgbClr val="C00000"/>
                </a:solidFill>
              </a:rPr>
              <a:t> VNS [4]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9112" y="1205514"/>
            <a:ext cx="29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9193"/>
                </a:solidFill>
              </a:rPr>
              <a:t>Campione: n=14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91BC5FB-B52B-B941-95F0-BA7DB80D9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946976"/>
              </p:ext>
            </p:extLst>
          </p:nvPr>
        </p:nvGraphicFramePr>
        <p:xfrm>
          <a:off x="4236562" y="1821957"/>
          <a:ext cx="7391400" cy="503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arrotondato 14">
            <a:extLst>
              <a:ext uri="{FF2B5EF4-FFF2-40B4-BE49-F238E27FC236}">
                <a16:creationId xmlns:a16="http://schemas.microsoft.com/office/drawing/2014/main" id="{5C91EC91-7F36-4A4F-BD48-A2DF4A104A8F}"/>
              </a:ext>
            </a:extLst>
          </p:cNvPr>
          <p:cNvSpPr/>
          <p:nvPr/>
        </p:nvSpPr>
        <p:spPr>
          <a:xfrm>
            <a:off x="319112" y="2852606"/>
            <a:ext cx="3763790" cy="11527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NESSUN EFFETTO AVVERSO PRECOCE</a:t>
            </a:r>
          </a:p>
        </p:txBody>
      </p:sp>
      <p:sp>
        <p:nvSpPr>
          <p:cNvPr id="9" name="Rettangolo arrotondato 14">
            <a:extLst>
              <a:ext uri="{FF2B5EF4-FFF2-40B4-BE49-F238E27FC236}">
                <a16:creationId xmlns:a16="http://schemas.microsoft.com/office/drawing/2014/main" id="{52AA0C07-F64F-A645-B7D1-29E105CF8989}"/>
              </a:ext>
            </a:extLst>
          </p:cNvPr>
          <p:cNvSpPr/>
          <p:nvPr/>
        </p:nvSpPr>
        <p:spPr>
          <a:xfrm>
            <a:off x="6787117" y="1268277"/>
            <a:ext cx="5085771" cy="15222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EFFETTI AVVERSI TARDIVI nel 57,1% casi (</a:t>
            </a:r>
            <a:r>
              <a:rPr lang="it-IT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=8), SEMPRE TRANSITORI</a:t>
            </a:r>
          </a:p>
        </p:txBody>
      </p:sp>
    </p:spTree>
    <p:extLst>
      <p:ext uri="{BB962C8B-B14F-4D97-AF65-F5344CB8AC3E}">
        <p14:creationId xmlns:p14="http://schemas.microsoft.com/office/powerpoint/2010/main" val="267360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>
            <a:extLst>
              <a:ext uri="{FF2B5EF4-FFF2-40B4-BE49-F238E27FC236}">
                <a16:creationId xmlns:a16="http://schemas.microsoft.com/office/drawing/2014/main" id="{57CD26F5-E01A-3041-ADFB-2C2F7371D732}"/>
              </a:ext>
            </a:extLst>
          </p:cNvPr>
          <p:cNvGrpSpPr/>
          <p:nvPr/>
        </p:nvGrpSpPr>
        <p:grpSpPr>
          <a:xfrm>
            <a:off x="489098" y="502520"/>
            <a:ext cx="11097598" cy="769869"/>
            <a:chOff x="728056" y="350729"/>
            <a:chExt cx="11097598" cy="769869"/>
          </a:xfrm>
        </p:grpSpPr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7B890892-E73C-5B42-B983-C6B2B878DBC4}"/>
                </a:ext>
              </a:extLst>
            </p:cNvPr>
            <p:cNvSpPr txBox="1">
              <a:spLocks/>
            </p:cNvSpPr>
            <p:nvPr/>
          </p:nvSpPr>
          <p:spPr>
            <a:xfrm>
              <a:off x="2726399" y="350729"/>
              <a:ext cx="6611815" cy="6591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it-IT" sz="32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8" name="Connettore diritto 15">
              <a:extLst>
                <a:ext uri="{FF2B5EF4-FFF2-40B4-BE49-F238E27FC236}">
                  <a16:creationId xmlns:a16="http://schemas.microsoft.com/office/drawing/2014/main" id="{8372430F-7D6D-0D4F-994F-74289A0C3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8056" y="1085238"/>
              <a:ext cx="11097598" cy="35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3597143C-D927-9241-A88F-A8BDAAA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2" y="169320"/>
            <a:ext cx="11586696" cy="1325563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Conclusioni </a:t>
            </a:r>
            <a:r>
              <a:rPr lang="it-IT" sz="3200" b="1" dirty="0">
                <a:solidFill>
                  <a:srgbClr val="C00000"/>
                </a:solidFill>
              </a:rPr>
              <a:t>[5]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4A55832-42B8-7A4C-BD29-49C659A9ED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309025"/>
              </p:ext>
            </p:extLst>
          </p:nvPr>
        </p:nvGraphicFramePr>
        <p:xfrm>
          <a:off x="781050" y="1325073"/>
          <a:ext cx="10629900" cy="516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003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egno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947</Words>
  <Application>Microsoft Macintosh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Rockwell Extra Bold</vt:lpstr>
      <vt:lpstr>Trebuchet MS</vt:lpstr>
      <vt:lpstr>Wingdings</vt:lpstr>
      <vt:lpstr>Legno</vt:lpstr>
      <vt:lpstr>Presentazione standard di PowerPoint</vt:lpstr>
      <vt:lpstr>Stimolazione nel nervo vago (VNS) nell’epilessia farmaco-resistente </vt:lpstr>
      <vt:lpstr>Stimolazione nel nervo vago (VNS) nell’epilessia farmaco-resistente</vt:lpstr>
      <vt:lpstr>VNS nell’epilessia farmaco-resistente</vt:lpstr>
      <vt:lpstr>Esperienza del CRR per Epilessia dell’AOU Careggi, Firenze - dati di follow-up a lungo termine Studio retrospettivo monocentrico [1]</vt:lpstr>
      <vt:lpstr>Efficacia VNS: follow-up a 2 anni [2]</vt:lpstr>
      <vt:lpstr>Efficacia VNS: massimo follow-up disponibile [3]</vt:lpstr>
      <vt:lpstr>Safety VNS [4]</vt:lpstr>
      <vt:lpstr>Conclusioni [5]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Ylenia Failli</dc:creator>
  <cp:lastModifiedBy>Ylenia Failli</cp:lastModifiedBy>
  <cp:revision>13</cp:revision>
  <dcterms:created xsi:type="dcterms:W3CDTF">2019-04-05T21:03:31Z</dcterms:created>
  <dcterms:modified xsi:type="dcterms:W3CDTF">2019-04-06T10:40:30Z</dcterms:modified>
</cp:coreProperties>
</file>