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9" r:id="rId3"/>
    <p:sldId id="258" r:id="rId4"/>
    <p:sldId id="257" r:id="rId5"/>
    <p:sldId id="264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0A30"/>
    <a:srgbClr val="7D9CA9"/>
    <a:srgbClr val="FFFFCC"/>
    <a:srgbClr val="FFFF99"/>
    <a:srgbClr val="FB1557"/>
    <a:srgbClr val="F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95F4A-B1CB-476F-9814-372BBBBB6F83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9BC22F61-7B8B-4735-A704-C743CCE03AD7}">
      <dgm:prSet phldrT="[Testo]" custT="1"/>
      <dgm:spPr/>
      <dgm:t>
        <a:bodyPr/>
        <a:lstStyle/>
        <a:p>
          <a:pPr algn="ctr"/>
          <a:r>
            <a:rPr lang="it-IT" sz="1800" b="1" dirty="0">
              <a:latin typeface="Cambria" panose="02040503050406030204" pitchFamily="18" charset="0"/>
            </a:rPr>
            <a:t>All’arrivo in PS</a:t>
          </a:r>
        </a:p>
      </dgm:t>
    </dgm:pt>
    <dgm:pt modelId="{216DDFEC-30B4-4468-9DB2-B2E5391E4EF6}" type="parTrans" cxnId="{02305A37-D452-48F0-961E-6F8361117011}">
      <dgm:prSet/>
      <dgm:spPr/>
      <dgm:t>
        <a:bodyPr/>
        <a:lstStyle/>
        <a:p>
          <a:pPr algn="ctr"/>
          <a:endParaRPr lang="it-IT"/>
        </a:p>
      </dgm:t>
    </dgm:pt>
    <dgm:pt modelId="{578848E6-B35D-405A-B4F3-37851699919E}" type="sibTrans" cxnId="{02305A37-D452-48F0-961E-6F8361117011}">
      <dgm:prSet/>
      <dgm:spPr/>
      <dgm:t>
        <a:bodyPr/>
        <a:lstStyle/>
        <a:p>
          <a:pPr algn="ctr"/>
          <a:endParaRPr lang="it-IT"/>
        </a:p>
      </dgm:t>
    </dgm:pt>
    <dgm:pt modelId="{C1F7386F-529D-46F5-AABD-00AE98400450}">
      <dgm:prSet phldrT="[Testo]" custT="1"/>
      <dgm:spPr/>
      <dgm:t>
        <a:bodyPr/>
        <a:lstStyle/>
        <a:p>
          <a:pPr algn="ctr">
            <a:buClrTx/>
            <a:buSzTx/>
            <a:buFont typeface="Arial" panose="020B0604020202020204" pitchFamily="34" charset="0"/>
            <a:buNone/>
          </a:pPr>
          <a:endParaRPr lang="it-IT" sz="1800" b="1" dirty="0">
            <a:latin typeface="Cambria" panose="02040503050406030204" pitchFamily="18" charset="0"/>
          </a:endParaRPr>
        </a:p>
      </dgm:t>
    </dgm:pt>
    <dgm:pt modelId="{62CB5F9C-4C8B-4E5C-AE7A-6BE0640860C4}" type="parTrans" cxnId="{F8BCE446-513E-4984-95EC-B18D3FBF0C3B}">
      <dgm:prSet/>
      <dgm:spPr/>
      <dgm:t>
        <a:bodyPr/>
        <a:lstStyle/>
        <a:p>
          <a:pPr algn="ctr"/>
          <a:endParaRPr lang="it-IT"/>
        </a:p>
      </dgm:t>
    </dgm:pt>
    <dgm:pt modelId="{525F9568-1413-4F76-A9C3-77A1DF8EAE3E}" type="sibTrans" cxnId="{F8BCE446-513E-4984-95EC-B18D3FBF0C3B}">
      <dgm:prSet/>
      <dgm:spPr/>
      <dgm:t>
        <a:bodyPr/>
        <a:lstStyle/>
        <a:p>
          <a:pPr algn="ctr"/>
          <a:endParaRPr lang="it-IT"/>
        </a:p>
      </dgm:t>
    </dgm:pt>
    <dgm:pt modelId="{0DE9600D-5595-478C-A1CC-C960AB802EA6}">
      <dgm:prSet phldrT="[Testo]" custT="1"/>
      <dgm:spPr/>
      <dgm:t>
        <a:bodyPr/>
        <a:lstStyle/>
        <a:p>
          <a:pPr algn="ctr">
            <a:buClrTx/>
            <a:buSzTx/>
            <a:buFont typeface="Arial" panose="020B0604020202020204" pitchFamily="34" charset="0"/>
            <a:buNone/>
          </a:pPr>
          <a:endParaRPr lang="it-IT" sz="1200" b="1" dirty="0">
            <a:latin typeface="Cambria" panose="02040503050406030204" pitchFamily="18" charset="0"/>
          </a:endParaRPr>
        </a:p>
      </dgm:t>
    </dgm:pt>
    <dgm:pt modelId="{2DFE76BB-94B9-41E5-9DCF-2BD45DA35E4C}" type="parTrans" cxnId="{D8DCFEBD-ECE9-44D3-A94F-7B40FC5402A4}">
      <dgm:prSet/>
      <dgm:spPr/>
      <dgm:t>
        <a:bodyPr/>
        <a:lstStyle/>
        <a:p>
          <a:endParaRPr lang="it-IT"/>
        </a:p>
      </dgm:t>
    </dgm:pt>
    <dgm:pt modelId="{2C8BFDFA-BC61-4D66-8F2A-8C476A9095F5}" type="sibTrans" cxnId="{D8DCFEBD-ECE9-44D3-A94F-7B40FC5402A4}">
      <dgm:prSet/>
      <dgm:spPr/>
      <dgm:t>
        <a:bodyPr/>
        <a:lstStyle/>
        <a:p>
          <a:endParaRPr lang="it-IT"/>
        </a:p>
      </dgm:t>
    </dgm:pt>
    <dgm:pt modelId="{64D471C0-694F-4CA3-8C7F-410DEB01FAF3}">
      <dgm:prSet phldrT="[Testo]" custT="1"/>
      <dgm:spPr/>
      <dgm:t>
        <a:bodyPr/>
        <a:lstStyle/>
        <a:p>
          <a:pPr algn="ctr">
            <a:buClrTx/>
            <a:buSzTx/>
            <a:buFont typeface="Arial" panose="020B0604020202020204" pitchFamily="34" charset="0"/>
            <a:buNone/>
          </a:pPr>
          <a:endParaRPr lang="it-IT" sz="1200" b="1" dirty="0">
            <a:latin typeface="Cambria" panose="02040503050406030204" pitchFamily="18" charset="0"/>
          </a:endParaRPr>
        </a:p>
      </dgm:t>
    </dgm:pt>
    <dgm:pt modelId="{C53F7358-C319-4417-B060-8D04B5618378}" type="parTrans" cxnId="{A77FB904-5863-414E-812A-CF1B76C803FC}">
      <dgm:prSet/>
      <dgm:spPr/>
      <dgm:t>
        <a:bodyPr/>
        <a:lstStyle/>
        <a:p>
          <a:endParaRPr lang="it-IT"/>
        </a:p>
      </dgm:t>
    </dgm:pt>
    <dgm:pt modelId="{C572701B-0E86-48A5-B143-A2C88CA8E02C}" type="sibTrans" cxnId="{A77FB904-5863-414E-812A-CF1B76C803FC}">
      <dgm:prSet/>
      <dgm:spPr/>
      <dgm:t>
        <a:bodyPr/>
        <a:lstStyle/>
        <a:p>
          <a:endParaRPr lang="it-IT"/>
        </a:p>
      </dgm:t>
    </dgm:pt>
    <dgm:pt modelId="{BCC6DE81-945E-4218-9978-24EA619D6557}">
      <dgm:prSet phldrT="[Testo]" custT="1"/>
      <dgm:spPr/>
      <dgm:t>
        <a:bodyPr/>
        <a:lstStyle/>
        <a:p>
          <a:pPr algn="ctr">
            <a:buClrTx/>
            <a:buSzTx/>
            <a:buFont typeface="Arial" panose="020B0604020202020204" pitchFamily="34" charset="0"/>
            <a:buNone/>
          </a:pPr>
          <a:endParaRPr lang="it-IT" sz="1200" b="1" dirty="0">
            <a:latin typeface="Cambria" panose="02040503050406030204" pitchFamily="18" charset="0"/>
          </a:endParaRPr>
        </a:p>
      </dgm:t>
    </dgm:pt>
    <dgm:pt modelId="{CF7406B9-8A3B-4471-BC08-3EDA708D0E3E}" type="parTrans" cxnId="{258CD8AE-BF62-445E-9B01-02EAB2F3C90A}">
      <dgm:prSet/>
      <dgm:spPr/>
      <dgm:t>
        <a:bodyPr/>
        <a:lstStyle/>
        <a:p>
          <a:endParaRPr lang="it-IT"/>
        </a:p>
      </dgm:t>
    </dgm:pt>
    <dgm:pt modelId="{269F6746-FB18-4173-8048-422515BA7B96}" type="sibTrans" cxnId="{258CD8AE-BF62-445E-9B01-02EAB2F3C90A}">
      <dgm:prSet/>
      <dgm:spPr/>
      <dgm:t>
        <a:bodyPr/>
        <a:lstStyle/>
        <a:p>
          <a:endParaRPr lang="it-IT"/>
        </a:p>
      </dgm:t>
    </dgm:pt>
    <dgm:pt modelId="{21B78823-2224-4D5B-B20A-4F46E43B2CE4}">
      <dgm:prSet phldrT="[Testo]" custT="1"/>
      <dgm:spPr/>
      <dgm:t>
        <a:bodyPr/>
        <a:lstStyle/>
        <a:p>
          <a:pPr algn="ctr">
            <a:buClrTx/>
            <a:buSzTx/>
            <a:buFont typeface="Arial" panose="020B0604020202020204" pitchFamily="34" charset="0"/>
            <a:buNone/>
          </a:pPr>
          <a:endParaRPr lang="it-IT" sz="1200" b="1" dirty="0">
            <a:latin typeface="Cambria" panose="02040503050406030204" pitchFamily="18" charset="0"/>
          </a:endParaRPr>
        </a:p>
      </dgm:t>
    </dgm:pt>
    <dgm:pt modelId="{7D029353-C1D1-4393-A52A-C9091878800A}" type="parTrans" cxnId="{AC6AC956-504B-4901-9FF8-89A0B9003D14}">
      <dgm:prSet/>
      <dgm:spPr/>
      <dgm:t>
        <a:bodyPr/>
        <a:lstStyle/>
        <a:p>
          <a:endParaRPr lang="it-IT"/>
        </a:p>
      </dgm:t>
    </dgm:pt>
    <dgm:pt modelId="{6DCD702F-6853-413D-9A9E-34CE2F6A0C0D}" type="sibTrans" cxnId="{AC6AC956-504B-4901-9FF8-89A0B9003D14}">
      <dgm:prSet/>
      <dgm:spPr/>
      <dgm:t>
        <a:bodyPr/>
        <a:lstStyle/>
        <a:p>
          <a:endParaRPr lang="it-IT"/>
        </a:p>
      </dgm:t>
    </dgm:pt>
    <dgm:pt modelId="{150427ED-E17E-4ECB-93CE-A6AA148BC851}">
      <dgm:prSet phldrT="[Testo]" custT="1"/>
      <dgm:spPr/>
      <dgm:t>
        <a:bodyPr/>
        <a:lstStyle/>
        <a:p>
          <a:pPr algn="ctr">
            <a:buClrTx/>
            <a:buSzTx/>
            <a:buFont typeface="Arial" panose="020B0604020202020204" pitchFamily="34" charset="0"/>
            <a:buNone/>
          </a:pPr>
          <a:endParaRPr lang="it-IT" sz="1200" b="1" dirty="0">
            <a:latin typeface="Cambria" panose="02040503050406030204" pitchFamily="18" charset="0"/>
          </a:endParaRPr>
        </a:p>
      </dgm:t>
    </dgm:pt>
    <dgm:pt modelId="{109F8E17-1E26-473E-8192-37043BFE7559}" type="parTrans" cxnId="{972CDBA2-F638-4EE9-96E0-7A1E6CBCEFC0}">
      <dgm:prSet/>
      <dgm:spPr/>
      <dgm:t>
        <a:bodyPr/>
        <a:lstStyle/>
        <a:p>
          <a:endParaRPr lang="it-IT"/>
        </a:p>
      </dgm:t>
    </dgm:pt>
    <dgm:pt modelId="{16BAF18D-1322-4CBC-AF30-812A11167B21}" type="sibTrans" cxnId="{972CDBA2-F638-4EE9-96E0-7A1E6CBCEFC0}">
      <dgm:prSet/>
      <dgm:spPr/>
      <dgm:t>
        <a:bodyPr/>
        <a:lstStyle/>
        <a:p>
          <a:endParaRPr lang="it-IT"/>
        </a:p>
      </dgm:t>
    </dgm:pt>
    <dgm:pt modelId="{60D00E3D-C730-4405-974D-58BC5ECE3F9F}">
      <dgm:prSet phldrT="[Testo]" custT="1"/>
      <dgm:spPr/>
      <dgm:t>
        <a:bodyPr/>
        <a:lstStyle/>
        <a:p>
          <a:pPr algn="ctr">
            <a:buClrTx/>
            <a:buSzTx/>
            <a:buFont typeface="Arial" panose="020B0604020202020204" pitchFamily="34" charset="0"/>
            <a:buNone/>
          </a:pPr>
          <a:endParaRPr lang="it-IT" sz="1200" b="1" dirty="0">
            <a:latin typeface="Cambria" panose="02040503050406030204" pitchFamily="18" charset="0"/>
          </a:endParaRPr>
        </a:p>
      </dgm:t>
    </dgm:pt>
    <dgm:pt modelId="{8B432EF6-52D7-4B6F-BB65-190E866C7ACD}" type="parTrans" cxnId="{AC05ED4A-8C7D-4208-B2F5-16D08E4C427A}">
      <dgm:prSet/>
      <dgm:spPr/>
      <dgm:t>
        <a:bodyPr/>
        <a:lstStyle/>
        <a:p>
          <a:endParaRPr lang="it-IT"/>
        </a:p>
      </dgm:t>
    </dgm:pt>
    <dgm:pt modelId="{18941FF5-0A69-430E-BA3D-1EA68C9558CB}" type="sibTrans" cxnId="{AC05ED4A-8C7D-4208-B2F5-16D08E4C427A}">
      <dgm:prSet/>
      <dgm:spPr/>
      <dgm:t>
        <a:bodyPr/>
        <a:lstStyle/>
        <a:p>
          <a:endParaRPr lang="it-IT"/>
        </a:p>
      </dgm:t>
    </dgm:pt>
    <dgm:pt modelId="{5168CA02-92D5-4EDA-B19E-A049590C3ED4}">
      <dgm:prSet phldrT="[Testo]" custT="1"/>
      <dgm:spPr/>
      <dgm:t>
        <a:bodyPr/>
        <a:lstStyle/>
        <a:p>
          <a:pPr algn="ctr">
            <a:buClrTx/>
            <a:buSzTx/>
            <a:buFont typeface="Arial" panose="020B0604020202020204" pitchFamily="34" charset="0"/>
            <a:buNone/>
          </a:pPr>
          <a:endParaRPr lang="it-IT" sz="1200" b="1" dirty="0">
            <a:latin typeface="Cambria" panose="02040503050406030204" pitchFamily="18" charset="0"/>
          </a:endParaRPr>
        </a:p>
      </dgm:t>
    </dgm:pt>
    <dgm:pt modelId="{B1B8408B-2966-4DDF-AC74-23A5D5C77F34}" type="parTrans" cxnId="{D67EA868-291B-4D4C-9C22-4FB175937290}">
      <dgm:prSet/>
      <dgm:spPr/>
      <dgm:t>
        <a:bodyPr/>
        <a:lstStyle/>
        <a:p>
          <a:endParaRPr lang="it-IT"/>
        </a:p>
      </dgm:t>
    </dgm:pt>
    <dgm:pt modelId="{2F739A70-B057-4C65-A09E-61ACE5723B2E}" type="sibTrans" cxnId="{D67EA868-291B-4D4C-9C22-4FB175937290}">
      <dgm:prSet/>
      <dgm:spPr/>
      <dgm:t>
        <a:bodyPr/>
        <a:lstStyle/>
        <a:p>
          <a:endParaRPr lang="it-IT"/>
        </a:p>
      </dgm:t>
    </dgm:pt>
    <dgm:pt modelId="{670623F6-0473-4899-8155-7F14EFC0FC5B}">
      <dgm:prSet phldrT="[Testo]" custT="1"/>
      <dgm:spPr/>
      <dgm:t>
        <a:bodyPr/>
        <a:lstStyle/>
        <a:p>
          <a:pPr algn="ctr">
            <a:buClrTx/>
            <a:buSzTx/>
            <a:buFont typeface="Arial" panose="020B0604020202020204" pitchFamily="34" charset="0"/>
            <a:buNone/>
          </a:pPr>
          <a:endParaRPr lang="it-IT" sz="1200" b="1" dirty="0">
            <a:latin typeface="Cambria" panose="02040503050406030204" pitchFamily="18" charset="0"/>
          </a:endParaRPr>
        </a:p>
      </dgm:t>
    </dgm:pt>
    <dgm:pt modelId="{B3AA2C8E-85C3-43F7-8E96-62D92C9FBD92}" type="parTrans" cxnId="{912FD0F7-5C11-470A-B0A9-359D9B95EAFA}">
      <dgm:prSet/>
      <dgm:spPr/>
      <dgm:t>
        <a:bodyPr/>
        <a:lstStyle/>
        <a:p>
          <a:endParaRPr lang="it-IT"/>
        </a:p>
      </dgm:t>
    </dgm:pt>
    <dgm:pt modelId="{0ACABBD9-CD19-47B1-A839-96046F1B75A8}" type="sibTrans" cxnId="{912FD0F7-5C11-470A-B0A9-359D9B95EAFA}">
      <dgm:prSet/>
      <dgm:spPr/>
      <dgm:t>
        <a:bodyPr/>
        <a:lstStyle/>
        <a:p>
          <a:endParaRPr lang="it-IT"/>
        </a:p>
      </dgm:t>
    </dgm:pt>
    <dgm:pt modelId="{3F5BE326-F384-4B2F-B2A4-8BA9EDABC146}" type="pres">
      <dgm:prSet presAssocID="{65995F4A-B1CB-476F-9814-372BBBBB6F83}" presName="linear" presStyleCnt="0">
        <dgm:presLayoutVars>
          <dgm:dir/>
          <dgm:animLvl val="lvl"/>
          <dgm:resizeHandles val="exact"/>
        </dgm:presLayoutVars>
      </dgm:prSet>
      <dgm:spPr/>
    </dgm:pt>
    <dgm:pt modelId="{784133C3-DE5C-4849-B4D9-5ACD40DCA486}" type="pres">
      <dgm:prSet presAssocID="{9BC22F61-7B8B-4735-A704-C743CCE03AD7}" presName="parentLin" presStyleCnt="0"/>
      <dgm:spPr/>
    </dgm:pt>
    <dgm:pt modelId="{43761562-4ADA-490C-91EC-DD53C5BBBE7F}" type="pres">
      <dgm:prSet presAssocID="{9BC22F61-7B8B-4735-A704-C743CCE03AD7}" presName="parentLeftMargin" presStyleLbl="node1" presStyleIdx="0" presStyleCnt="1"/>
      <dgm:spPr/>
    </dgm:pt>
    <dgm:pt modelId="{F533D216-8E02-426A-9341-B106B5DF3399}" type="pres">
      <dgm:prSet presAssocID="{9BC22F61-7B8B-4735-A704-C743CCE03AD7}" presName="parentText" presStyleLbl="node1" presStyleIdx="0" presStyleCnt="1" custScaleX="44280" custScaleY="432834" custLinFactX="28620" custLinFactY="69658" custLinFactNeighborX="100000" custLinFactNeighborY="100000">
        <dgm:presLayoutVars>
          <dgm:chMax val="0"/>
          <dgm:bulletEnabled val="1"/>
        </dgm:presLayoutVars>
      </dgm:prSet>
      <dgm:spPr/>
    </dgm:pt>
    <dgm:pt modelId="{1B6BFD95-B0AD-4661-8DE7-7F283BEAF26A}" type="pres">
      <dgm:prSet presAssocID="{9BC22F61-7B8B-4735-A704-C743CCE03AD7}" presName="negativeSpace" presStyleCnt="0"/>
      <dgm:spPr/>
    </dgm:pt>
    <dgm:pt modelId="{C24662B6-F630-4D81-B987-C22BBA735A65}" type="pres">
      <dgm:prSet presAssocID="{9BC22F61-7B8B-4735-A704-C743CCE03AD7}" presName="childText" presStyleLbl="conFgAcc1" presStyleIdx="0" presStyleCnt="1" custScaleY="109617" custLinFactNeighborY="48838">
        <dgm:presLayoutVars>
          <dgm:bulletEnabled val="1"/>
        </dgm:presLayoutVars>
      </dgm:prSet>
      <dgm:spPr/>
    </dgm:pt>
  </dgm:ptLst>
  <dgm:cxnLst>
    <dgm:cxn modelId="{A77FB904-5863-414E-812A-CF1B76C803FC}" srcId="{9BC22F61-7B8B-4735-A704-C743CCE03AD7}" destId="{64D471C0-694F-4CA3-8C7F-410DEB01FAF3}" srcOrd="2" destOrd="0" parTransId="{C53F7358-C319-4417-B060-8D04B5618378}" sibTransId="{C572701B-0E86-48A5-B143-A2C88CA8E02C}"/>
    <dgm:cxn modelId="{16A47F08-3460-4B45-817C-FC1A60784180}" type="presOf" srcId="{150427ED-E17E-4ECB-93CE-A6AA148BC851}" destId="{C24662B6-F630-4D81-B987-C22BBA735A65}" srcOrd="0" destOrd="5" presId="urn:microsoft.com/office/officeart/2005/8/layout/list1"/>
    <dgm:cxn modelId="{B2F3A10A-D038-4B91-8F5B-45D7B4D77116}" type="presOf" srcId="{670623F6-0473-4899-8155-7F14EFC0FC5B}" destId="{C24662B6-F630-4D81-B987-C22BBA735A65}" srcOrd="0" destOrd="8" presId="urn:microsoft.com/office/officeart/2005/8/layout/list1"/>
    <dgm:cxn modelId="{33555822-8CD7-4CB6-AC29-2A2205CBCDCD}" type="presOf" srcId="{BCC6DE81-945E-4218-9978-24EA619D6557}" destId="{C24662B6-F630-4D81-B987-C22BBA735A65}" srcOrd="0" destOrd="3" presId="urn:microsoft.com/office/officeart/2005/8/layout/list1"/>
    <dgm:cxn modelId="{02305A37-D452-48F0-961E-6F8361117011}" srcId="{65995F4A-B1CB-476F-9814-372BBBBB6F83}" destId="{9BC22F61-7B8B-4735-A704-C743CCE03AD7}" srcOrd="0" destOrd="0" parTransId="{216DDFEC-30B4-4468-9DB2-B2E5391E4EF6}" sibTransId="{578848E6-B35D-405A-B4F3-37851699919E}"/>
    <dgm:cxn modelId="{F8BCE446-513E-4984-95EC-B18D3FBF0C3B}" srcId="{9BC22F61-7B8B-4735-A704-C743CCE03AD7}" destId="{C1F7386F-529D-46F5-AABD-00AE98400450}" srcOrd="0" destOrd="0" parTransId="{62CB5F9C-4C8B-4E5C-AE7A-6BE0640860C4}" sibTransId="{525F9568-1413-4F76-A9C3-77A1DF8EAE3E}"/>
    <dgm:cxn modelId="{A0FC8D48-F4FC-452F-8F24-A807BEF7DA8A}" type="presOf" srcId="{65995F4A-B1CB-476F-9814-372BBBBB6F83}" destId="{3F5BE326-F384-4B2F-B2A4-8BA9EDABC146}" srcOrd="0" destOrd="0" presId="urn:microsoft.com/office/officeart/2005/8/layout/list1"/>
    <dgm:cxn modelId="{D67EA868-291B-4D4C-9C22-4FB175937290}" srcId="{9BC22F61-7B8B-4735-A704-C743CCE03AD7}" destId="{5168CA02-92D5-4EDA-B19E-A049590C3ED4}" srcOrd="7" destOrd="0" parTransId="{B1B8408B-2966-4DDF-AC74-23A5D5C77F34}" sibTransId="{2F739A70-B057-4C65-A09E-61ACE5723B2E}"/>
    <dgm:cxn modelId="{AC05ED4A-8C7D-4208-B2F5-16D08E4C427A}" srcId="{9BC22F61-7B8B-4735-A704-C743CCE03AD7}" destId="{60D00E3D-C730-4405-974D-58BC5ECE3F9F}" srcOrd="6" destOrd="0" parTransId="{8B432EF6-52D7-4B6F-BB65-190E866C7ACD}" sibTransId="{18941FF5-0A69-430E-BA3D-1EA68C9558CB}"/>
    <dgm:cxn modelId="{AC6AC956-504B-4901-9FF8-89A0B9003D14}" srcId="{9BC22F61-7B8B-4735-A704-C743CCE03AD7}" destId="{21B78823-2224-4D5B-B20A-4F46E43B2CE4}" srcOrd="4" destOrd="0" parTransId="{7D029353-C1D1-4393-A52A-C9091878800A}" sibTransId="{6DCD702F-6853-413D-9A9E-34CE2F6A0C0D}"/>
    <dgm:cxn modelId="{E475718C-2ED8-48B2-83B6-380E4D82C36A}" type="presOf" srcId="{0DE9600D-5595-478C-A1CC-C960AB802EA6}" destId="{C24662B6-F630-4D81-B987-C22BBA735A65}" srcOrd="0" destOrd="1" presId="urn:microsoft.com/office/officeart/2005/8/layout/list1"/>
    <dgm:cxn modelId="{7AA7F495-72C8-405A-8C63-18419BB69FCD}" type="presOf" srcId="{21B78823-2224-4D5B-B20A-4F46E43B2CE4}" destId="{C24662B6-F630-4D81-B987-C22BBA735A65}" srcOrd="0" destOrd="4" presId="urn:microsoft.com/office/officeart/2005/8/layout/list1"/>
    <dgm:cxn modelId="{E1FD119A-7EF2-4471-BC98-51F55537B280}" type="presOf" srcId="{9BC22F61-7B8B-4735-A704-C743CCE03AD7}" destId="{43761562-4ADA-490C-91EC-DD53C5BBBE7F}" srcOrd="0" destOrd="0" presId="urn:microsoft.com/office/officeart/2005/8/layout/list1"/>
    <dgm:cxn modelId="{972CDBA2-F638-4EE9-96E0-7A1E6CBCEFC0}" srcId="{9BC22F61-7B8B-4735-A704-C743CCE03AD7}" destId="{150427ED-E17E-4ECB-93CE-A6AA148BC851}" srcOrd="5" destOrd="0" parTransId="{109F8E17-1E26-473E-8192-37043BFE7559}" sibTransId="{16BAF18D-1322-4CBC-AF30-812A11167B21}"/>
    <dgm:cxn modelId="{C11F60AD-523B-4F83-B8DF-FC92F7B3B59B}" type="presOf" srcId="{C1F7386F-529D-46F5-AABD-00AE98400450}" destId="{C24662B6-F630-4D81-B987-C22BBA735A65}" srcOrd="0" destOrd="0" presId="urn:microsoft.com/office/officeart/2005/8/layout/list1"/>
    <dgm:cxn modelId="{258CD8AE-BF62-445E-9B01-02EAB2F3C90A}" srcId="{9BC22F61-7B8B-4735-A704-C743CCE03AD7}" destId="{BCC6DE81-945E-4218-9978-24EA619D6557}" srcOrd="3" destOrd="0" parTransId="{CF7406B9-8A3B-4471-BC08-3EDA708D0E3E}" sibTransId="{269F6746-FB18-4173-8048-422515BA7B96}"/>
    <dgm:cxn modelId="{E1935EB9-6439-459F-B892-5306CA7852F9}" type="presOf" srcId="{5168CA02-92D5-4EDA-B19E-A049590C3ED4}" destId="{C24662B6-F630-4D81-B987-C22BBA735A65}" srcOrd="0" destOrd="7" presId="urn:microsoft.com/office/officeart/2005/8/layout/list1"/>
    <dgm:cxn modelId="{D8DCFEBD-ECE9-44D3-A94F-7B40FC5402A4}" srcId="{9BC22F61-7B8B-4735-A704-C743CCE03AD7}" destId="{0DE9600D-5595-478C-A1CC-C960AB802EA6}" srcOrd="1" destOrd="0" parTransId="{2DFE76BB-94B9-41E5-9DCF-2BD45DA35E4C}" sibTransId="{2C8BFDFA-BC61-4D66-8F2A-8C476A9095F5}"/>
    <dgm:cxn modelId="{4D1035CE-0E00-4EAA-AADA-075934BF7E0C}" type="presOf" srcId="{9BC22F61-7B8B-4735-A704-C743CCE03AD7}" destId="{F533D216-8E02-426A-9341-B106B5DF3399}" srcOrd="1" destOrd="0" presId="urn:microsoft.com/office/officeart/2005/8/layout/list1"/>
    <dgm:cxn modelId="{A0C7BFEC-07ED-477E-9178-FB37D83FAD46}" type="presOf" srcId="{64D471C0-694F-4CA3-8C7F-410DEB01FAF3}" destId="{C24662B6-F630-4D81-B987-C22BBA735A65}" srcOrd="0" destOrd="2" presId="urn:microsoft.com/office/officeart/2005/8/layout/list1"/>
    <dgm:cxn modelId="{B73644F4-E7C3-42CD-9FEB-F9073E4A7EA1}" type="presOf" srcId="{60D00E3D-C730-4405-974D-58BC5ECE3F9F}" destId="{C24662B6-F630-4D81-B987-C22BBA735A65}" srcOrd="0" destOrd="6" presId="urn:microsoft.com/office/officeart/2005/8/layout/list1"/>
    <dgm:cxn modelId="{912FD0F7-5C11-470A-B0A9-359D9B95EAFA}" srcId="{9BC22F61-7B8B-4735-A704-C743CCE03AD7}" destId="{670623F6-0473-4899-8155-7F14EFC0FC5B}" srcOrd="8" destOrd="0" parTransId="{B3AA2C8E-85C3-43F7-8E96-62D92C9FBD92}" sibTransId="{0ACABBD9-CD19-47B1-A839-96046F1B75A8}"/>
    <dgm:cxn modelId="{9CCCE0A2-5D56-4FE0-9DAB-B250FA11F229}" type="presParOf" srcId="{3F5BE326-F384-4B2F-B2A4-8BA9EDABC146}" destId="{784133C3-DE5C-4849-B4D9-5ACD40DCA486}" srcOrd="0" destOrd="0" presId="urn:microsoft.com/office/officeart/2005/8/layout/list1"/>
    <dgm:cxn modelId="{746622C7-353A-423E-88C9-9260EB24B824}" type="presParOf" srcId="{784133C3-DE5C-4849-B4D9-5ACD40DCA486}" destId="{43761562-4ADA-490C-91EC-DD53C5BBBE7F}" srcOrd="0" destOrd="0" presId="urn:microsoft.com/office/officeart/2005/8/layout/list1"/>
    <dgm:cxn modelId="{27E4D66A-CE14-478B-998E-C6E47CCE96E1}" type="presParOf" srcId="{784133C3-DE5C-4849-B4D9-5ACD40DCA486}" destId="{F533D216-8E02-426A-9341-B106B5DF3399}" srcOrd="1" destOrd="0" presId="urn:microsoft.com/office/officeart/2005/8/layout/list1"/>
    <dgm:cxn modelId="{11BE5731-8666-4FCE-B5FE-49DBB57E0C6C}" type="presParOf" srcId="{3F5BE326-F384-4B2F-B2A4-8BA9EDABC146}" destId="{1B6BFD95-B0AD-4661-8DE7-7F283BEAF26A}" srcOrd="1" destOrd="0" presId="urn:microsoft.com/office/officeart/2005/8/layout/list1"/>
    <dgm:cxn modelId="{EEF33725-C686-4691-8A7C-301878C24303}" type="presParOf" srcId="{3F5BE326-F384-4B2F-B2A4-8BA9EDABC146}" destId="{C24662B6-F630-4D81-B987-C22BBA735A6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E1369-9437-4534-9053-5B052DBB299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FBA1650B-CDE7-40FA-AACB-45430F54E80B}">
      <dgm:prSet phldrT="[Testo]"/>
      <dgm:spPr/>
      <dgm:t>
        <a:bodyPr/>
        <a:lstStyle/>
        <a:p>
          <a:r>
            <a:rPr lang="it-IT" b="0" dirty="0">
              <a:latin typeface="Cambria" panose="02040503050406030204" pitchFamily="18" charset="0"/>
            </a:rPr>
            <a:t>Encefalite</a:t>
          </a:r>
        </a:p>
      </dgm:t>
    </dgm:pt>
    <dgm:pt modelId="{FE9FC3F9-7403-4E43-A5ED-DFC9FB06F57D}" type="parTrans" cxnId="{88178A9F-8412-4356-82AD-4C6F1F799AEC}">
      <dgm:prSet/>
      <dgm:spPr/>
      <dgm:t>
        <a:bodyPr/>
        <a:lstStyle/>
        <a:p>
          <a:endParaRPr lang="it-IT"/>
        </a:p>
      </dgm:t>
    </dgm:pt>
    <dgm:pt modelId="{C0833121-E7B4-428E-958E-E4BA9539D718}" type="sibTrans" cxnId="{88178A9F-8412-4356-82AD-4C6F1F799AEC}">
      <dgm:prSet/>
      <dgm:spPr/>
      <dgm:t>
        <a:bodyPr/>
        <a:lstStyle/>
        <a:p>
          <a:endParaRPr lang="it-IT"/>
        </a:p>
      </dgm:t>
    </dgm:pt>
    <dgm:pt modelId="{25D22A01-73F4-498A-B055-67F781375D83}">
      <dgm:prSet phldrT="[Testo]" custT="1"/>
      <dgm:spPr/>
      <dgm:t>
        <a:bodyPr/>
        <a:lstStyle/>
        <a:p>
          <a:r>
            <a:rPr lang="it-IT" sz="1400" dirty="0">
              <a:latin typeface="Cambria" panose="02040503050406030204" pitchFamily="18" charset="0"/>
            </a:rPr>
            <a:t>- Febbre</a:t>
          </a:r>
        </a:p>
        <a:p>
          <a:r>
            <a:rPr lang="it-IT" sz="1400" dirty="0">
              <a:latin typeface="Cambria" panose="02040503050406030204" pitchFamily="18" charset="0"/>
            </a:rPr>
            <a:t>- Aumento indici di flogosi</a:t>
          </a:r>
        </a:p>
      </dgm:t>
    </dgm:pt>
    <dgm:pt modelId="{4013A6EC-BF1E-456D-9F4C-447564E4D009}" type="parTrans" cxnId="{E8F829DE-D022-40BC-BF71-37D057984C24}">
      <dgm:prSet/>
      <dgm:spPr/>
      <dgm:t>
        <a:bodyPr/>
        <a:lstStyle/>
        <a:p>
          <a:endParaRPr lang="it-IT"/>
        </a:p>
      </dgm:t>
    </dgm:pt>
    <dgm:pt modelId="{BB51821F-2CAC-43F9-AC93-2FBB8C522D76}" type="sibTrans" cxnId="{E8F829DE-D022-40BC-BF71-37D057984C24}">
      <dgm:prSet/>
      <dgm:spPr/>
      <dgm:t>
        <a:bodyPr/>
        <a:lstStyle/>
        <a:p>
          <a:endParaRPr lang="it-IT"/>
        </a:p>
      </dgm:t>
    </dgm:pt>
    <dgm:pt modelId="{C7F7B48C-8C18-4E28-AA2D-CDB4045FFC33}">
      <dgm:prSet phldrT="[Testo]" custT="1"/>
      <dgm:spPr/>
      <dgm:t>
        <a:bodyPr/>
        <a:lstStyle/>
        <a:p>
          <a:r>
            <a:rPr lang="it-IT" sz="1400" dirty="0">
              <a:latin typeface="Cambria" panose="02040503050406030204" pitchFamily="18" charset="0"/>
            </a:rPr>
            <a:t>Rachicentesi: 24 leucociti</a:t>
          </a:r>
        </a:p>
      </dgm:t>
    </dgm:pt>
    <dgm:pt modelId="{064D846B-7C70-4DD6-9317-1C148F2DEBD6}" type="parTrans" cxnId="{748A0A0B-B490-49B4-8357-FAA9273AE4CB}">
      <dgm:prSet/>
      <dgm:spPr/>
      <dgm:t>
        <a:bodyPr/>
        <a:lstStyle/>
        <a:p>
          <a:endParaRPr lang="it-IT"/>
        </a:p>
      </dgm:t>
    </dgm:pt>
    <dgm:pt modelId="{F8082E10-636E-4395-B1BC-BE45CABC3336}" type="sibTrans" cxnId="{748A0A0B-B490-49B4-8357-FAA9273AE4CB}">
      <dgm:prSet/>
      <dgm:spPr/>
      <dgm:t>
        <a:bodyPr/>
        <a:lstStyle/>
        <a:p>
          <a:endParaRPr lang="it-IT"/>
        </a:p>
      </dgm:t>
    </dgm:pt>
    <dgm:pt modelId="{98466D70-5D12-43CF-9D83-73058033CD5C}">
      <dgm:prSet phldrT="[Testo]"/>
      <dgm:spPr/>
      <dgm:t>
        <a:bodyPr/>
        <a:lstStyle/>
        <a:p>
          <a:r>
            <a:rPr lang="it-IT" dirty="0">
              <a:latin typeface="Cambria" panose="02040503050406030204" pitchFamily="18" charset="0"/>
            </a:rPr>
            <a:t>Glioma</a:t>
          </a:r>
        </a:p>
      </dgm:t>
    </dgm:pt>
    <dgm:pt modelId="{7D7A6328-C346-4A85-91DA-D965177CCB94}" type="parTrans" cxnId="{43895952-A1E3-46AB-9B32-88484B71207D}">
      <dgm:prSet/>
      <dgm:spPr/>
      <dgm:t>
        <a:bodyPr/>
        <a:lstStyle/>
        <a:p>
          <a:endParaRPr lang="it-IT"/>
        </a:p>
      </dgm:t>
    </dgm:pt>
    <dgm:pt modelId="{08294281-CD66-42B1-9A1C-D4D8F80D0566}" type="sibTrans" cxnId="{43895952-A1E3-46AB-9B32-88484B71207D}">
      <dgm:prSet/>
      <dgm:spPr/>
      <dgm:t>
        <a:bodyPr/>
        <a:lstStyle/>
        <a:p>
          <a:endParaRPr lang="it-IT"/>
        </a:p>
      </dgm:t>
    </dgm:pt>
    <dgm:pt modelId="{098690B1-9655-446F-B4C1-B20E7A2A8E9F}">
      <dgm:prSet phldrT="[Testo]" custT="1"/>
      <dgm:spPr/>
      <dgm:t>
        <a:bodyPr/>
        <a:lstStyle/>
        <a:p>
          <a:r>
            <a:rPr lang="it-IT" sz="1100" b="0" dirty="0">
              <a:latin typeface="Cambria" panose="02040503050406030204" pitchFamily="18" charset="0"/>
            </a:rPr>
            <a:t>Virus (CMV, HSV1 e 2, HHV6, VZV, EBV, </a:t>
          </a:r>
          <a:r>
            <a:rPr lang="it-IT" sz="1100" b="0" dirty="0" err="1">
              <a:latin typeface="Cambria" panose="02040503050406030204" pitchFamily="18" charset="0"/>
            </a:rPr>
            <a:t>Entero</a:t>
          </a:r>
          <a:r>
            <a:rPr lang="it-IT" sz="1100" b="0" dirty="0">
              <a:latin typeface="Cambria" panose="02040503050406030204" pitchFamily="18" charset="0"/>
            </a:rPr>
            <a:t>, </a:t>
          </a:r>
          <a:r>
            <a:rPr lang="it-IT" sz="1100" b="0" dirty="0" err="1">
              <a:latin typeface="Cambria" panose="02040503050406030204" pitchFamily="18" charset="0"/>
            </a:rPr>
            <a:t>Parecho</a:t>
          </a:r>
          <a:r>
            <a:rPr lang="it-IT" sz="1100" b="0" dirty="0">
              <a:latin typeface="Cambria" panose="02040503050406030204" pitchFamily="18" charset="0"/>
            </a:rPr>
            <a:t>, </a:t>
          </a:r>
          <a:r>
            <a:rPr lang="it-IT" sz="1100" b="0" dirty="0" err="1">
              <a:latin typeface="Cambria" panose="02040503050406030204" pitchFamily="18" charset="0"/>
            </a:rPr>
            <a:t>Adeno</a:t>
          </a:r>
          <a:r>
            <a:rPr lang="it-IT" sz="1100" b="0" dirty="0">
              <a:latin typeface="Cambria" panose="02040503050406030204" pitchFamily="18" charset="0"/>
            </a:rPr>
            <a:t>, West </a:t>
          </a:r>
          <a:r>
            <a:rPr lang="it-IT" sz="1100" b="0" dirty="0" err="1">
              <a:latin typeface="Cambria" panose="02040503050406030204" pitchFamily="18" charset="0"/>
            </a:rPr>
            <a:t>Nile</a:t>
          </a:r>
          <a:r>
            <a:rPr lang="it-IT" sz="1100" b="0" dirty="0">
              <a:latin typeface="Cambria" panose="02040503050406030204" pitchFamily="18" charset="0"/>
            </a:rPr>
            <a:t>, </a:t>
          </a:r>
          <a:r>
            <a:rPr lang="it-IT" sz="1100" b="0" dirty="0" err="1">
              <a:latin typeface="Cambria" panose="02040503050406030204" pitchFamily="18" charset="0"/>
            </a:rPr>
            <a:t>Toscan</a:t>
          </a:r>
          <a:r>
            <a:rPr lang="it-IT" sz="1100" b="0" dirty="0">
              <a:latin typeface="Cambria" panose="02040503050406030204" pitchFamily="18" charset="0"/>
            </a:rPr>
            <a:t>) negativi</a:t>
          </a:r>
          <a:endParaRPr lang="it-IT" sz="1100" b="0" dirty="0"/>
        </a:p>
      </dgm:t>
    </dgm:pt>
    <dgm:pt modelId="{736221CE-76E2-43D1-A737-FDCF675CDF57}" type="parTrans" cxnId="{94817422-3DC1-4140-8101-0106D8CC941E}">
      <dgm:prSet/>
      <dgm:spPr/>
      <dgm:t>
        <a:bodyPr/>
        <a:lstStyle/>
        <a:p>
          <a:endParaRPr lang="it-IT"/>
        </a:p>
      </dgm:t>
    </dgm:pt>
    <dgm:pt modelId="{A1BFC846-A890-4E6D-AE75-C9D1B618FC23}" type="sibTrans" cxnId="{94817422-3DC1-4140-8101-0106D8CC941E}">
      <dgm:prSet/>
      <dgm:spPr/>
      <dgm:t>
        <a:bodyPr/>
        <a:lstStyle/>
        <a:p>
          <a:endParaRPr lang="it-IT"/>
        </a:p>
      </dgm:t>
    </dgm:pt>
    <dgm:pt modelId="{28DF6161-8C1A-48D6-B2D9-9872975C8857}">
      <dgm:prSet phldrT="[Testo]"/>
      <dgm:spPr/>
      <dgm:t>
        <a:bodyPr/>
        <a:lstStyle/>
        <a:p>
          <a:r>
            <a:rPr lang="it-IT">
              <a:latin typeface="Cambria" panose="02040503050406030204" pitchFamily="18" charset="0"/>
            </a:rPr>
            <a:t>Batteri (E.Coli K1, H.Influenzae, Listeria M, Neisseria M, S.Agalactiae, S.Pneumoniae) negativi</a:t>
          </a:r>
          <a:endParaRPr lang="it-IT" dirty="0"/>
        </a:p>
      </dgm:t>
    </dgm:pt>
    <dgm:pt modelId="{C366D9C0-96EA-468C-843B-ACA464FC12F7}" type="parTrans" cxnId="{A1970598-5EBF-45A6-A2C3-B6BB9A9AA2DC}">
      <dgm:prSet/>
      <dgm:spPr/>
      <dgm:t>
        <a:bodyPr/>
        <a:lstStyle/>
        <a:p>
          <a:endParaRPr lang="it-IT"/>
        </a:p>
      </dgm:t>
    </dgm:pt>
    <dgm:pt modelId="{97AF4DD0-D90A-483B-9D60-B49F41A98245}" type="sibTrans" cxnId="{A1970598-5EBF-45A6-A2C3-B6BB9A9AA2DC}">
      <dgm:prSet/>
      <dgm:spPr/>
      <dgm:t>
        <a:bodyPr/>
        <a:lstStyle/>
        <a:p>
          <a:endParaRPr lang="it-IT"/>
        </a:p>
      </dgm:t>
    </dgm:pt>
    <dgm:pt modelId="{9F0DDC48-F6C9-408F-91EF-54F62255B2DA}">
      <dgm:prSet phldrT="[Testo]" custT="1"/>
      <dgm:spPr/>
      <dgm:t>
        <a:bodyPr/>
        <a:lstStyle/>
        <a:p>
          <a:r>
            <a:rPr lang="it-IT" sz="1100" b="0" dirty="0">
              <a:latin typeface="Cambria" panose="02040503050406030204" pitchFamily="18" charset="0"/>
            </a:rPr>
            <a:t>- anti NMDA, LGI1, CASPR2, GABA-B-R, anti-GluR1, anti-GluR2, anti-GluR3 negativi </a:t>
          </a:r>
        </a:p>
        <a:p>
          <a:r>
            <a:rPr lang="it-IT" sz="1100" b="0" dirty="0">
              <a:latin typeface="Cambria" panose="02040503050406030204" pitchFamily="18" charset="0"/>
            </a:rPr>
            <a:t>- TC e PET </a:t>
          </a:r>
          <a:r>
            <a:rPr lang="it-IT" sz="1100" b="0" dirty="0" err="1">
              <a:latin typeface="Cambria" panose="02040503050406030204" pitchFamily="18" charset="0"/>
            </a:rPr>
            <a:t>total</a:t>
          </a:r>
          <a:r>
            <a:rPr lang="it-IT" sz="1100" b="0" dirty="0">
              <a:latin typeface="Cambria" panose="02040503050406030204" pitchFamily="18" charset="0"/>
            </a:rPr>
            <a:t> body negative</a:t>
          </a:r>
          <a:endParaRPr lang="it-IT" sz="1100" b="0" dirty="0"/>
        </a:p>
      </dgm:t>
    </dgm:pt>
    <dgm:pt modelId="{BBBBC10A-E173-4C63-B1CB-6139D24D2429}" type="parTrans" cxnId="{1DAD00C5-449E-489D-A3FC-0D7E1B59BC67}">
      <dgm:prSet/>
      <dgm:spPr/>
      <dgm:t>
        <a:bodyPr/>
        <a:lstStyle/>
        <a:p>
          <a:endParaRPr lang="it-IT"/>
        </a:p>
      </dgm:t>
    </dgm:pt>
    <dgm:pt modelId="{4B80C8B6-C7DB-493F-93BA-BAF59096D080}" type="sibTrans" cxnId="{1DAD00C5-449E-489D-A3FC-0D7E1B59BC67}">
      <dgm:prSet/>
      <dgm:spPr/>
      <dgm:t>
        <a:bodyPr/>
        <a:lstStyle/>
        <a:p>
          <a:endParaRPr lang="it-IT"/>
        </a:p>
      </dgm:t>
    </dgm:pt>
    <dgm:pt modelId="{B6A23A3D-F52A-4A23-A3BC-624A31240837}">
      <dgm:prSet phldrT="[Testo]" custLinFactNeighborX="-1821" custLinFactNeighborY="-4918"/>
      <dgm:spPr/>
    </dgm:pt>
    <dgm:pt modelId="{E9C71DB9-A6BE-4171-A388-7F43C5EC4803}" type="parTrans" cxnId="{024DDA0F-AA30-4E53-8557-130207E23C4E}">
      <dgm:prSet/>
      <dgm:spPr/>
      <dgm:t>
        <a:bodyPr/>
        <a:lstStyle/>
        <a:p>
          <a:endParaRPr lang="it-IT"/>
        </a:p>
      </dgm:t>
    </dgm:pt>
    <dgm:pt modelId="{F5C680BE-4FAC-441F-8882-027371BD54CB}" type="sibTrans" cxnId="{024DDA0F-AA30-4E53-8557-130207E23C4E}">
      <dgm:prSet/>
      <dgm:spPr/>
      <dgm:t>
        <a:bodyPr/>
        <a:lstStyle/>
        <a:p>
          <a:endParaRPr lang="it-IT"/>
        </a:p>
      </dgm:t>
    </dgm:pt>
    <dgm:pt modelId="{95B2E33D-B027-488F-927D-6BC9D109DBDB}">
      <dgm:prSet phldrT="[Testo]" custLinFactNeighborX="-1821" custLinFactNeighborY="-4918"/>
      <dgm:spPr/>
    </dgm:pt>
    <dgm:pt modelId="{D8220BF6-603C-4380-8EE6-77D5F2F4BB13}" type="parTrans" cxnId="{99F3B3D4-609E-4AD1-A6DF-46DC2C50F1A6}">
      <dgm:prSet/>
      <dgm:spPr/>
      <dgm:t>
        <a:bodyPr/>
        <a:lstStyle/>
        <a:p>
          <a:endParaRPr lang="it-IT"/>
        </a:p>
      </dgm:t>
    </dgm:pt>
    <dgm:pt modelId="{E2D0652B-68BF-4F1F-8C98-C1501620055E}" type="sibTrans" cxnId="{99F3B3D4-609E-4AD1-A6DF-46DC2C50F1A6}">
      <dgm:prSet/>
      <dgm:spPr/>
      <dgm:t>
        <a:bodyPr/>
        <a:lstStyle/>
        <a:p>
          <a:endParaRPr lang="it-IT"/>
        </a:p>
      </dgm:t>
    </dgm:pt>
    <dgm:pt modelId="{1F926895-09B6-4CFD-9FB0-F70778F0335E}" type="pres">
      <dgm:prSet presAssocID="{4D0E1369-9437-4534-9053-5B052DBB299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DECBF62-A061-4834-A1CF-BDF77519DDA5}" type="pres">
      <dgm:prSet presAssocID="{4D0E1369-9437-4534-9053-5B052DBB2998}" presName="dummyMaxCanvas" presStyleCnt="0"/>
      <dgm:spPr/>
    </dgm:pt>
    <dgm:pt modelId="{522456FE-3270-4AF6-B4B4-D545BBB2BDB1}" type="pres">
      <dgm:prSet presAssocID="{4D0E1369-9437-4534-9053-5B052DBB2998}" presName="parentComposite" presStyleCnt="0"/>
      <dgm:spPr/>
    </dgm:pt>
    <dgm:pt modelId="{747E6687-EE6E-407B-9086-C5BDB02D4C49}" type="pres">
      <dgm:prSet presAssocID="{4D0E1369-9437-4534-9053-5B052DBB2998}" presName="parent1" presStyleLbl="alignAccFollowNode1" presStyleIdx="0" presStyleCnt="4">
        <dgm:presLayoutVars>
          <dgm:chMax val="4"/>
        </dgm:presLayoutVars>
      </dgm:prSet>
      <dgm:spPr/>
    </dgm:pt>
    <dgm:pt modelId="{A901E997-50E2-41E9-8133-38288B413BDC}" type="pres">
      <dgm:prSet presAssocID="{4D0E1369-9437-4534-9053-5B052DBB2998}" presName="parent2" presStyleLbl="alignAccFollowNode1" presStyleIdx="1" presStyleCnt="4" custLinFactNeighborX="-1821" custLinFactNeighborY="-4918">
        <dgm:presLayoutVars>
          <dgm:chMax val="4"/>
        </dgm:presLayoutVars>
      </dgm:prSet>
      <dgm:spPr/>
    </dgm:pt>
    <dgm:pt modelId="{18EFDEA9-96FF-473C-AF7C-96955CAD1283}" type="pres">
      <dgm:prSet presAssocID="{4D0E1369-9437-4534-9053-5B052DBB2998}" presName="childrenComposite" presStyleCnt="0"/>
      <dgm:spPr/>
    </dgm:pt>
    <dgm:pt modelId="{23CF0756-0923-4A79-938B-003A7523C6B9}" type="pres">
      <dgm:prSet presAssocID="{4D0E1369-9437-4534-9053-5B052DBB2998}" presName="dummyMaxCanvas_ChildArea" presStyleCnt="0"/>
      <dgm:spPr/>
    </dgm:pt>
    <dgm:pt modelId="{21F00692-33BC-4B18-BFC5-2D010BF5FA1D}" type="pres">
      <dgm:prSet presAssocID="{4D0E1369-9437-4534-9053-5B052DBB2998}" presName="fulcrum" presStyleLbl="alignAccFollowNode1" presStyleIdx="2" presStyleCnt="4"/>
      <dgm:spPr>
        <a:solidFill>
          <a:srgbClr val="7D9CA9"/>
        </a:solidFill>
      </dgm:spPr>
    </dgm:pt>
    <dgm:pt modelId="{68550950-ECCC-45DE-8331-FB6FA5F0D1EF}" type="pres">
      <dgm:prSet presAssocID="{4D0E1369-9437-4534-9053-5B052DBB2998}" presName="balance_23" presStyleLbl="alignAccFollowNode1" presStyleIdx="3" presStyleCnt="4" custScaleX="184153" custScaleY="136405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</dgm:spPr>
    </dgm:pt>
    <dgm:pt modelId="{48284589-DF1D-4244-A27F-FA2EE87EC2CD}" type="pres">
      <dgm:prSet presAssocID="{4D0E1369-9437-4534-9053-5B052DBB2998}" presName="right_23_1" presStyleLbl="node1" presStyleIdx="0" presStyleCnt="5" custScaleX="205780" custLinFactNeighborX="23926" custLinFactNeighborY="-6830">
        <dgm:presLayoutVars>
          <dgm:bulletEnabled val="1"/>
        </dgm:presLayoutVars>
      </dgm:prSet>
      <dgm:spPr/>
    </dgm:pt>
    <dgm:pt modelId="{E64A7DB7-470D-4DDF-B939-4D4766A3FF64}" type="pres">
      <dgm:prSet presAssocID="{4D0E1369-9437-4534-9053-5B052DBB2998}" presName="right_23_2" presStyleLbl="node1" presStyleIdx="1" presStyleCnt="5" custScaleX="203005" custScaleY="102366" custLinFactNeighborX="22152" custLinFactNeighborY="-3416">
        <dgm:presLayoutVars>
          <dgm:bulletEnabled val="1"/>
        </dgm:presLayoutVars>
      </dgm:prSet>
      <dgm:spPr/>
    </dgm:pt>
    <dgm:pt modelId="{05561C14-3522-401B-A592-927528099BA9}" type="pres">
      <dgm:prSet presAssocID="{4D0E1369-9437-4534-9053-5B052DBB2998}" presName="right_23_3" presStyleLbl="node1" presStyleIdx="2" presStyleCnt="5" custScaleX="205426" custScaleY="110769" custLinFactNeighborX="23925" custLinFactNeighborY="-3416">
        <dgm:presLayoutVars>
          <dgm:bulletEnabled val="1"/>
        </dgm:presLayoutVars>
      </dgm:prSet>
      <dgm:spPr/>
    </dgm:pt>
    <dgm:pt modelId="{8C42F2BC-0A20-4BE1-8B7B-1D515B71D4F5}" type="pres">
      <dgm:prSet presAssocID="{4D0E1369-9437-4534-9053-5B052DBB2998}" presName="left_23_1" presStyleLbl="node1" presStyleIdx="3" presStyleCnt="5" custScaleX="148295" custScaleY="103777" custLinFactNeighborX="-23036" custLinFactNeighborY="-11956">
        <dgm:presLayoutVars>
          <dgm:bulletEnabled val="1"/>
        </dgm:presLayoutVars>
      </dgm:prSet>
      <dgm:spPr/>
    </dgm:pt>
    <dgm:pt modelId="{FB3CBC24-90FD-46F7-967A-E4ABBF135C02}" type="pres">
      <dgm:prSet presAssocID="{4D0E1369-9437-4534-9053-5B052DBB2998}" presName="left_23_2" presStyleLbl="node1" presStyleIdx="4" presStyleCnt="5" custScaleX="149098" custLinFactNeighborX="-20378" custLinFactNeighborY="-8538">
        <dgm:presLayoutVars>
          <dgm:bulletEnabled val="1"/>
        </dgm:presLayoutVars>
      </dgm:prSet>
      <dgm:spPr/>
    </dgm:pt>
  </dgm:ptLst>
  <dgm:cxnLst>
    <dgm:cxn modelId="{748A0A0B-B490-49B4-8357-FAA9273AE4CB}" srcId="{FBA1650B-CDE7-40FA-AACB-45430F54E80B}" destId="{C7F7B48C-8C18-4E28-AA2D-CDB4045FFC33}" srcOrd="1" destOrd="0" parTransId="{064D846B-7C70-4DD6-9317-1C148F2DEBD6}" sibTransId="{F8082E10-636E-4395-B1BC-BE45CABC3336}"/>
    <dgm:cxn modelId="{024DDA0F-AA30-4E53-8557-130207E23C4E}" srcId="{4D0E1369-9437-4534-9053-5B052DBB2998}" destId="{B6A23A3D-F52A-4A23-A3BC-624A31240837}" srcOrd="3" destOrd="0" parTransId="{E9C71DB9-A6BE-4171-A388-7F43C5EC4803}" sibTransId="{F5C680BE-4FAC-441F-8882-027371BD54CB}"/>
    <dgm:cxn modelId="{94817422-3DC1-4140-8101-0106D8CC941E}" srcId="{98466D70-5D12-43CF-9D83-73058033CD5C}" destId="{098690B1-9655-446F-B4C1-B20E7A2A8E9F}" srcOrd="0" destOrd="0" parTransId="{736221CE-76E2-43D1-A737-FDCF675CDF57}" sibTransId="{A1BFC846-A890-4E6D-AE75-C9D1B618FC23}"/>
    <dgm:cxn modelId="{43314527-895A-4D5E-877D-7C4522DD79F0}" type="presOf" srcId="{98466D70-5D12-43CF-9D83-73058033CD5C}" destId="{A901E997-50E2-41E9-8133-38288B413BDC}" srcOrd="0" destOrd="0" presId="urn:microsoft.com/office/officeart/2005/8/layout/balance1"/>
    <dgm:cxn modelId="{CE982935-24D1-4678-89F4-AD68C1053EF5}" type="presOf" srcId="{FBA1650B-CDE7-40FA-AACB-45430F54E80B}" destId="{747E6687-EE6E-407B-9086-C5BDB02D4C49}" srcOrd="0" destOrd="0" presId="urn:microsoft.com/office/officeart/2005/8/layout/balance1"/>
    <dgm:cxn modelId="{34A70538-81B3-413D-8C19-AA3422865D87}" type="presOf" srcId="{C7F7B48C-8C18-4E28-AA2D-CDB4045FFC33}" destId="{FB3CBC24-90FD-46F7-967A-E4ABBF135C02}" srcOrd="0" destOrd="0" presId="urn:microsoft.com/office/officeart/2005/8/layout/balance1"/>
    <dgm:cxn modelId="{4D749839-88D9-4917-8B96-A5D7A09F7578}" type="presOf" srcId="{9F0DDC48-F6C9-408F-91EF-54F62255B2DA}" destId="{05561C14-3522-401B-A592-927528099BA9}" srcOrd="0" destOrd="0" presId="urn:microsoft.com/office/officeart/2005/8/layout/balance1"/>
    <dgm:cxn modelId="{1B97DA51-E503-4001-98EF-3A477879C5C3}" type="presOf" srcId="{25D22A01-73F4-498A-B055-67F781375D83}" destId="{8C42F2BC-0A20-4BE1-8B7B-1D515B71D4F5}" srcOrd="0" destOrd="0" presId="urn:microsoft.com/office/officeart/2005/8/layout/balance1"/>
    <dgm:cxn modelId="{43895952-A1E3-46AB-9B32-88484B71207D}" srcId="{4D0E1369-9437-4534-9053-5B052DBB2998}" destId="{98466D70-5D12-43CF-9D83-73058033CD5C}" srcOrd="1" destOrd="0" parTransId="{7D7A6328-C346-4A85-91DA-D965177CCB94}" sibTransId="{08294281-CD66-42B1-9A1C-D4D8F80D0566}"/>
    <dgm:cxn modelId="{E58AE178-742A-45A6-8E19-C14343F92FEE}" type="presOf" srcId="{098690B1-9655-446F-B4C1-B20E7A2A8E9F}" destId="{48284589-DF1D-4244-A27F-FA2EE87EC2CD}" srcOrd="0" destOrd="0" presId="urn:microsoft.com/office/officeart/2005/8/layout/balance1"/>
    <dgm:cxn modelId="{A1970598-5EBF-45A6-A2C3-B6BB9A9AA2DC}" srcId="{98466D70-5D12-43CF-9D83-73058033CD5C}" destId="{28DF6161-8C1A-48D6-B2D9-9872975C8857}" srcOrd="1" destOrd="0" parTransId="{C366D9C0-96EA-468C-843B-ACA464FC12F7}" sibTransId="{97AF4DD0-D90A-483B-9D60-B49F41A98245}"/>
    <dgm:cxn modelId="{88178A9F-8412-4356-82AD-4C6F1F799AEC}" srcId="{4D0E1369-9437-4534-9053-5B052DBB2998}" destId="{FBA1650B-CDE7-40FA-AACB-45430F54E80B}" srcOrd="0" destOrd="0" parTransId="{FE9FC3F9-7403-4E43-A5ED-DFC9FB06F57D}" sibTransId="{C0833121-E7B4-428E-958E-E4BA9539D718}"/>
    <dgm:cxn modelId="{1B3233A9-F6CE-4659-B61C-360C32AA2086}" type="presOf" srcId="{4D0E1369-9437-4534-9053-5B052DBB2998}" destId="{1F926895-09B6-4CFD-9FB0-F70778F0335E}" srcOrd="0" destOrd="0" presId="urn:microsoft.com/office/officeart/2005/8/layout/balance1"/>
    <dgm:cxn modelId="{1DAD00C5-449E-489D-A3FC-0D7E1B59BC67}" srcId="{98466D70-5D12-43CF-9D83-73058033CD5C}" destId="{9F0DDC48-F6C9-408F-91EF-54F62255B2DA}" srcOrd="2" destOrd="0" parTransId="{BBBBC10A-E173-4C63-B1CB-6139D24D2429}" sibTransId="{4B80C8B6-C7DB-493F-93BA-BAF59096D080}"/>
    <dgm:cxn modelId="{AEB804D2-E42E-431F-A359-1D9BA4EFB11B}" type="presOf" srcId="{28DF6161-8C1A-48D6-B2D9-9872975C8857}" destId="{E64A7DB7-470D-4DDF-B939-4D4766A3FF64}" srcOrd="0" destOrd="0" presId="urn:microsoft.com/office/officeart/2005/8/layout/balance1"/>
    <dgm:cxn modelId="{99F3B3D4-609E-4AD1-A6DF-46DC2C50F1A6}" srcId="{4D0E1369-9437-4534-9053-5B052DBB2998}" destId="{95B2E33D-B027-488F-927D-6BC9D109DBDB}" srcOrd="2" destOrd="0" parTransId="{D8220BF6-603C-4380-8EE6-77D5F2F4BB13}" sibTransId="{E2D0652B-68BF-4F1F-8C98-C1501620055E}"/>
    <dgm:cxn modelId="{E8F829DE-D022-40BC-BF71-37D057984C24}" srcId="{FBA1650B-CDE7-40FA-AACB-45430F54E80B}" destId="{25D22A01-73F4-498A-B055-67F781375D83}" srcOrd="0" destOrd="0" parTransId="{4013A6EC-BF1E-456D-9F4C-447564E4D009}" sibTransId="{BB51821F-2CAC-43F9-AC93-2FBB8C522D76}"/>
    <dgm:cxn modelId="{0ACB165C-F60C-4DDE-8F27-F5C3DF792985}" type="presParOf" srcId="{1F926895-09B6-4CFD-9FB0-F70778F0335E}" destId="{EDECBF62-A061-4834-A1CF-BDF77519DDA5}" srcOrd="0" destOrd="0" presId="urn:microsoft.com/office/officeart/2005/8/layout/balance1"/>
    <dgm:cxn modelId="{A238FAE5-C15D-483E-87F3-4BAEA916DFAE}" type="presParOf" srcId="{1F926895-09B6-4CFD-9FB0-F70778F0335E}" destId="{522456FE-3270-4AF6-B4B4-D545BBB2BDB1}" srcOrd="1" destOrd="0" presId="urn:microsoft.com/office/officeart/2005/8/layout/balance1"/>
    <dgm:cxn modelId="{E57C38B7-FE09-4CE6-AAF0-AE984C9F96A2}" type="presParOf" srcId="{522456FE-3270-4AF6-B4B4-D545BBB2BDB1}" destId="{747E6687-EE6E-407B-9086-C5BDB02D4C49}" srcOrd="0" destOrd="0" presId="urn:microsoft.com/office/officeart/2005/8/layout/balance1"/>
    <dgm:cxn modelId="{ADC1B7E2-E999-49E6-9A29-186AFE098AF7}" type="presParOf" srcId="{522456FE-3270-4AF6-B4B4-D545BBB2BDB1}" destId="{A901E997-50E2-41E9-8133-38288B413BDC}" srcOrd="1" destOrd="0" presId="urn:microsoft.com/office/officeart/2005/8/layout/balance1"/>
    <dgm:cxn modelId="{58FC8BDE-A9FD-4F7A-946E-53F1877856B5}" type="presParOf" srcId="{1F926895-09B6-4CFD-9FB0-F70778F0335E}" destId="{18EFDEA9-96FF-473C-AF7C-96955CAD1283}" srcOrd="2" destOrd="0" presId="urn:microsoft.com/office/officeart/2005/8/layout/balance1"/>
    <dgm:cxn modelId="{D689935C-8F5F-4E86-A2F8-F336A6EB3B6C}" type="presParOf" srcId="{18EFDEA9-96FF-473C-AF7C-96955CAD1283}" destId="{23CF0756-0923-4A79-938B-003A7523C6B9}" srcOrd="0" destOrd="0" presId="urn:microsoft.com/office/officeart/2005/8/layout/balance1"/>
    <dgm:cxn modelId="{EE22F046-2585-45DC-861C-1DC4264909EB}" type="presParOf" srcId="{18EFDEA9-96FF-473C-AF7C-96955CAD1283}" destId="{21F00692-33BC-4B18-BFC5-2D010BF5FA1D}" srcOrd="1" destOrd="0" presId="urn:microsoft.com/office/officeart/2005/8/layout/balance1"/>
    <dgm:cxn modelId="{FCFD6A7F-E000-4884-91F9-8719FB9E470E}" type="presParOf" srcId="{18EFDEA9-96FF-473C-AF7C-96955CAD1283}" destId="{68550950-ECCC-45DE-8331-FB6FA5F0D1EF}" srcOrd="2" destOrd="0" presId="urn:microsoft.com/office/officeart/2005/8/layout/balance1"/>
    <dgm:cxn modelId="{21B6524F-D225-453C-9A85-05D63475B076}" type="presParOf" srcId="{18EFDEA9-96FF-473C-AF7C-96955CAD1283}" destId="{48284589-DF1D-4244-A27F-FA2EE87EC2CD}" srcOrd="3" destOrd="0" presId="urn:microsoft.com/office/officeart/2005/8/layout/balance1"/>
    <dgm:cxn modelId="{AEEFB144-04F9-48DF-AC56-43A3989B6F11}" type="presParOf" srcId="{18EFDEA9-96FF-473C-AF7C-96955CAD1283}" destId="{E64A7DB7-470D-4DDF-B939-4D4766A3FF64}" srcOrd="4" destOrd="0" presId="urn:microsoft.com/office/officeart/2005/8/layout/balance1"/>
    <dgm:cxn modelId="{3DBEAC74-E5FC-4369-9FB8-90A8682B4446}" type="presParOf" srcId="{18EFDEA9-96FF-473C-AF7C-96955CAD1283}" destId="{05561C14-3522-401B-A592-927528099BA9}" srcOrd="5" destOrd="0" presId="urn:microsoft.com/office/officeart/2005/8/layout/balance1"/>
    <dgm:cxn modelId="{F5A25F5C-446D-448D-B464-4BC0881DB20B}" type="presParOf" srcId="{18EFDEA9-96FF-473C-AF7C-96955CAD1283}" destId="{8C42F2BC-0A20-4BE1-8B7B-1D515B71D4F5}" srcOrd="6" destOrd="0" presId="urn:microsoft.com/office/officeart/2005/8/layout/balance1"/>
    <dgm:cxn modelId="{D2F2DAC8-197C-4EB7-9AFF-312FA9920545}" type="presParOf" srcId="{18EFDEA9-96FF-473C-AF7C-96955CAD1283}" destId="{FB3CBC24-90FD-46F7-967A-E4ABBF135C02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662B6-F630-4D81-B987-C22BBA735A65}">
      <dsp:nvSpPr>
        <dsp:cNvPr id="0" name=""/>
        <dsp:cNvSpPr/>
      </dsp:nvSpPr>
      <dsp:spPr>
        <a:xfrm>
          <a:off x="0" y="443656"/>
          <a:ext cx="7985879" cy="156849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9793" tIns="133132" rIns="619793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it-IT" sz="1800" b="1" kern="1200" dirty="0">
            <a:latin typeface="Cambria" panose="02040503050406030204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it-IT" sz="1200" b="1" kern="1200" dirty="0">
            <a:latin typeface="Cambria" panose="02040503050406030204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it-IT" sz="1200" b="1" kern="1200" dirty="0">
            <a:latin typeface="Cambria" panose="02040503050406030204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it-IT" sz="1200" b="1" kern="1200" dirty="0">
            <a:latin typeface="Cambria" panose="02040503050406030204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it-IT" sz="1200" b="1" kern="1200" dirty="0">
            <a:latin typeface="Cambria" panose="02040503050406030204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it-IT" sz="1200" b="1" kern="1200" dirty="0">
            <a:latin typeface="Cambria" panose="02040503050406030204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it-IT" sz="1200" b="1" kern="1200" dirty="0">
            <a:latin typeface="Cambria" panose="02040503050406030204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it-IT" sz="1200" b="1" kern="1200" dirty="0">
            <a:latin typeface="Cambria" panose="02040503050406030204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it-IT" sz="1200" b="1" kern="1200" dirty="0">
            <a:latin typeface="Cambria" panose="02040503050406030204" pitchFamily="18" charset="0"/>
          </a:endParaRPr>
        </a:p>
      </dsp:txBody>
      <dsp:txXfrm>
        <a:off x="0" y="443656"/>
        <a:ext cx="7985879" cy="1568493"/>
      </dsp:txXfrm>
    </dsp:sp>
    <dsp:sp modelId="{F533D216-8E02-426A-9341-B106B5DF3399}">
      <dsp:nvSpPr>
        <dsp:cNvPr id="0" name=""/>
        <dsp:cNvSpPr/>
      </dsp:nvSpPr>
      <dsp:spPr>
        <a:xfrm>
          <a:off x="2396136" y="196793"/>
          <a:ext cx="2472885" cy="4980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293" tIns="0" rIns="211293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Cambria" panose="02040503050406030204" pitchFamily="18" charset="0"/>
            </a:rPr>
            <a:t>All’arrivo in PS</a:t>
          </a:r>
        </a:p>
      </dsp:txBody>
      <dsp:txXfrm>
        <a:off x="2420446" y="221103"/>
        <a:ext cx="2424265" cy="449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E6687-EE6E-407B-9086-C5BDB02D4C49}">
      <dsp:nvSpPr>
        <dsp:cNvPr id="0" name=""/>
        <dsp:cNvSpPr/>
      </dsp:nvSpPr>
      <dsp:spPr>
        <a:xfrm>
          <a:off x="1907032" y="0"/>
          <a:ext cx="1546131" cy="8589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dirty="0">
              <a:latin typeface="Cambria" panose="02040503050406030204" pitchFamily="18" charset="0"/>
            </a:rPr>
            <a:t>Encefalite</a:t>
          </a:r>
        </a:p>
      </dsp:txBody>
      <dsp:txXfrm>
        <a:off x="1932190" y="25158"/>
        <a:ext cx="1495815" cy="808645"/>
      </dsp:txXfrm>
    </dsp:sp>
    <dsp:sp modelId="{A901E997-50E2-41E9-8133-38288B413BDC}">
      <dsp:nvSpPr>
        <dsp:cNvPr id="0" name=""/>
        <dsp:cNvSpPr/>
      </dsp:nvSpPr>
      <dsp:spPr>
        <a:xfrm>
          <a:off x="4112177" y="0"/>
          <a:ext cx="1546131" cy="85896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Cambria" panose="02040503050406030204" pitchFamily="18" charset="0"/>
            </a:rPr>
            <a:t>Glioma</a:t>
          </a:r>
        </a:p>
      </dsp:txBody>
      <dsp:txXfrm>
        <a:off x="4137335" y="25158"/>
        <a:ext cx="1495815" cy="808645"/>
      </dsp:txXfrm>
    </dsp:sp>
    <dsp:sp modelId="{21F00692-33BC-4B18-BFC5-2D010BF5FA1D}">
      <dsp:nvSpPr>
        <dsp:cNvPr id="0" name=""/>
        <dsp:cNvSpPr/>
      </dsp:nvSpPr>
      <dsp:spPr>
        <a:xfrm>
          <a:off x="3474637" y="3650587"/>
          <a:ext cx="644221" cy="644221"/>
        </a:xfrm>
        <a:prstGeom prst="triangle">
          <a:avLst/>
        </a:prstGeom>
        <a:solidFill>
          <a:srgbClr val="7D9CA9"/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50950-ECCC-45DE-8331-FB6FA5F0D1EF}">
      <dsp:nvSpPr>
        <dsp:cNvPr id="0" name=""/>
        <dsp:cNvSpPr/>
      </dsp:nvSpPr>
      <dsp:spPr>
        <a:xfrm rot="240000">
          <a:off x="1159692" y="3325317"/>
          <a:ext cx="5274111" cy="368801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84589-DF1D-4244-A27F-FA2EE87EC2CD}">
      <dsp:nvSpPr>
        <dsp:cNvPr id="0" name=""/>
        <dsp:cNvSpPr/>
      </dsp:nvSpPr>
      <dsp:spPr>
        <a:xfrm rot="240000">
          <a:off x="3718542" y="2701417"/>
          <a:ext cx="3236013" cy="6003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kern="1200" dirty="0">
              <a:latin typeface="Cambria" panose="02040503050406030204" pitchFamily="18" charset="0"/>
            </a:rPr>
            <a:t>Virus (CMV, HSV1 e 2, HHV6, VZV, EBV, </a:t>
          </a:r>
          <a:r>
            <a:rPr lang="it-IT" sz="1100" b="0" kern="1200" dirty="0" err="1">
              <a:latin typeface="Cambria" panose="02040503050406030204" pitchFamily="18" charset="0"/>
            </a:rPr>
            <a:t>Entero</a:t>
          </a:r>
          <a:r>
            <a:rPr lang="it-IT" sz="1100" b="0" kern="1200" dirty="0">
              <a:latin typeface="Cambria" panose="02040503050406030204" pitchFamily="18" charset="0"/>
            </a:rPr>
            <a:t>, </a:t>
          </a:r>
          <a:r>
            <a:rPr lang="it-IT" sz="1100" b="0" kern="1200" dirty="0" err="1">
              <a:latin typeface="Cambria" panose="02040503050406030204" pitchFamily="18" charset="0"/>
            </a:rPr>
            <a:t>Parecho</a:t>
          </a:r>
          <a:r>
            <a:rPr lang="it-IT" sz="1100" b="0" kern="1200" dirty="0">
              <a:latin typeface="Cambria" panose="02040503050406030204" pitchFamily="18" charset="0"/>
            </a:rPr>
            <a:t>, </a:t>
          </a:r>
          <a:r>
            <a:rPr lang="it-IT" sz="1100" b="0" kern="1200" dirty="0" err="1">
              <a:latin typeface="Cambria" panose="02040503050406030204" pitchFamily="18" charset="0"/>
            </a:rPr>
            <a:t>Adeno</a:t>
          </a:r>
          <a:r>
            <a:rPr lang="it-IT" sz="1100" b="0" kern="1200" dirty="0">
              <a:latin typeface="Cambria" panose="02040503050406030204" pitchFamily="18" charset="0"/>
            </a:rPr>
            <a:t>, West </a:t>
          </a:r>
          <a:r>
            <a:rPr lang="it-IT" sz="1100" b="0" kern="1200" dirty="0" err="1">
              <a:latin typeface="Cambria" panose="02040503050406030204" pitchFamily="18" charset="0"/>
            </a:rPr>
            <a:t>Nile</a:t>
          </a:r>
          <a:r>
            <a:rPr lang="it-IT" sz="1100" b="0" kern="1200" dirty="0">
              <a:latin typeface="Cambria" panose="02040503050406030204" pitchFamily="18" charset="0"/>
            </a:rPr>
            <a:t>, </a:t>
          </a:r>
          <a:r>
            <a:rPr lang="it-IT" sz="1100" b="0" kern="1200" dirty="0" err="1">
              <a:latin typeface="Cambria" panose="02040503050406030204" pitchFamily="18" charset="0"/>
            </a:rPr>
            <a:t>Toscan</a:t>
          </a:r>
          <a:r>
            <a:rPr lang="it-IT" sz="1100" b="0" kern="1200" dirty="0">
              <a:latin typeface="Cambria" panose="02040503050406030204" pitchFamily="18" charset="0"/>
            </a:rPr>
            <a:t>) negativi</a:t>
          </a:r>
          <a:endParaRPr lang="it-IT" sz="1100" b="0" kern="1200" dirty="0"/>
        </a:p>
      </dsp:txBody>
      <dsp:txXfrm>
        <a:off x="3747848" y="2730723"/>
        <a:ext cx="3177401" cy="541720"/>
      </dsp:txXfrm>
    </dsp:sp>
    <dsp:sp modelId="{E64A7DB7-470D-4DDF-B939-4D4766A3FF64}">
      <dsp:nvSpPr>
        <dsp:cNvPr id="0" name=""/>
        <dsp:cNvSpPr/>
      </dsp:nvSpPr>
      <dsp:spPr>
        <a:xfrm rot="240000">
          <a:off x="3769083" y="1945123"/>
          <a:ext cx="3190216" cy="6230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>
              <a:latin typeface="Cambria" panose="02040503050406030204" pitchFamily="18" charset="0"/>
            </a:rPr>
            <a:t>Batteri (E.Coli K1, H.Influenzae, Listeria M, Neisseria M, S.Agalactiae, S.Pneumoniae) negativi</a:t>
          </a:r>
          <a:endParaRPr lang="it-IT" sz="1100" kern="1200" dirty="0"/>
        </a:p>
      </dsp:txBody>
      <dsp:txXfrm>
        <a:off x="3799500" y="1975540"/>
        <a:ext cx="3129382" cy="562258"/>
      </dsp:txXfrm>
    </dsp:sp>
    <dsp:sp modelId="{05561C14-3522-401B-A592-927528099BA9}">
      <dsp:nvSpPr>
        <dsp:cNvPr id="0" name=""/>
        <dsp:cNvSpPr/>
      </dsp:nvSpPr>
      <dsp:spPr>
        <a:xfrm rot="240000">
          <a:off x="3836153" y="1155691"/>
          <a:ext cx="3224090" cy="6901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kern="1200" dirty="0">
              <a:latin typeface="Cambria" panose="02040503050406030204" pitchFamily="18" charset="0"/>
            </a:rPr>
            <a:t>- anti NMDA, LGI1, CASPR2, GABA-B-R, anti-GluR1, anti-GluR2, anti-GluR3 negativi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kern="1200" dirty="0">
              <a:latin typeface="Cambria" panose="02040503050406030204" pitchFamily="18" charset="0"/>
            </a:rPr>
            <a:t>- TC e PET </a:t>
          </a:r>
          <a:r>
            <a:rPr lang="it-IT" sz="1100" b="0" kern="1200" dirty="0" err="1">
              <a:latin typeface="Cambria" panose="02040503050406030204" pitchFamily="18" charset="0"/>
            </a:rPr>
            <a:t>total</a:t>
          </a:r>
          <a:r>
            <a:rPr lang="it-IT" sz="1100" b="0" kern="1200" dirty="0">
              <a:latin typeface="Cambria" panose="02040503050406030204" pitchFamily="18" charset="0"/>
            </a:rPr>
            <a:t> body negative</a:t>
          </a:r>
          <a:endParaRPr lang="it-IT" sz="1100" b="0" kern="1200" dirty="0"/>
        </a:p>
      </dsp:txBody>
      <dsp:txXfrm>
        <a:off x="3869845" y="1189383"/>
        <a:ext cx="3156706" cy="622800"/>
      </dsp:txXfrm>
    </dsp:sp>
    <dsp:sp modelId="{8C42F2BC-0A20-4BE1-8B7B-1D515B71D4F5}">
      <dsp:nvSpPr>
        <dsp:cNvPr id="0" name=""/>
        <dsp:cNvSpPr/>
      </dsp:nvSpPr>
      <dsp:spPr>
        <a:xfrm rot="240000">
          <a:off x="1221656" y="2456673"/>
          <a:ext cx="2313606" cy="6960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Cambria" panose="02040503050406030204" pitchFamily="18" charset="0"/>
            </a:rPr>
            <a:t>- Febbre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Cambria" panose="02040503050406030204" pitchFamily="18" charset="0"/>
            </a:rPr>
            <a:t>- Aumento indici di flogosi</a:t>
          </a:r>
        </a:p>
      </dsp:txBody>
      <dsp:txXfrm>
        <a:off x="1255635" y="2490652"/>
        <a:ext cx="2245648" cy="628097"/>
      </dsp:txXfrm>
    </dsp:sp>
    <dsp:sp modelId="{FB3CBC24-90FD-46F7-967A-E4ABBF135C02}">
      <dsp:nvSpPr>
        <dsp:cNvPr id="0" name=""/>
        <dsp:cNvSpPr/>
      </dsp:nvSpPr>
      <dsp:spPr>
        <a:xfrm rot="240000">
          <a:off x="1312202" y="1727929"/>
          <a:ext cx="2328654" cy="6637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Cambria" panose="02040503050406030204" pitchFamily="18" charset="0"/>
            </a:rPr>
            <a:t>Rachicentesi: 24 leucociti</a:t>
          </a:r>
        </a:p>
      </dsp:txBody>
      <dsp:txXfrm>
        <a:off x="1344605" y="1760332"/>
        <a:ext cx="2263848" cy="598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1364-BCBE-4956-A888-5937D48C546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8107F-35FE-4B27-B36A-039178E830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29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Lo studio di questo caso nasce dalla collaborazione di noi neurologi con i colleghi NCH e </a:t>
            </a:r>
            <a:r>
              <a:rPr lang="it-IT" dirty="0" err="1"/>
              <a:t>neuroradiologi</a:t>
            </a:r>
            <a:r>
              <a:rPr lang="it-IT" dirty="0"/>
              <a:t>…si tratta di un uomo…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8107F-35FE-4B27-B36A-039178E830B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13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Principale messaggio: necessità di considerare HSVE come possibile seppur rara complicanza….e di iniziare qualora la si sospetti tempestivamente </a:t>
            </a:r>
            <a:r>
              <a:rPr lang="it-IT" dirty="0" err="1"/>
              <a:t>tp</a:t>
            </a:r>
            <a:r>
              <a:rPr lang="it-IT" dirty="0"/>
              <a:t> empirica perché rappresenta l’unica strategia per cambiare drasticamente </a:t>
            </a:r>
            <a:r>
              <a:rPr lang="it-IT" dirty="0" err="1"/>
              <a:t>outcome</a:t>
            </a:r>
            <a:r>
              <a:rPr lang="it-IT" dirty="0"/>
              <a:t> d una condizione altrimenti fatale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8107F-35FE-4B27-B36A-039178E830B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37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31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18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7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15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21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879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798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92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392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33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460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31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317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196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665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0649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182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252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0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79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89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4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3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40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09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73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46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5642F-D76B-4A18-A53C-945226BEE82B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034024-3DFD-4427-A67B-3B94A51BFC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18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6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image" Target="../media/image11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sno viareggio">
            <a:extLst>
              <a:ext uri="{FF2B5EF4-FFF2-40B4-BE49-F238E27FC236}">
                <a16:creationId xmlns:a16="http://schemas.microsoft.com/office/drawing/2014/main" id="{C438BC12-B566-48AB-ABA2-1E35C80D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15" y="180488"/>
            <a:ext cx="4860792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611E6D-BEC1-42D1-9881-055262B7B28B}"/>
              </a:ext>
            </a:extLst>
          </p:cNvPr>
          <p:cNvSpPr txBox="1"/>
          <p:nvPr/>
        </p:nvSpPr>
        <p:spPr>
          <a:xfrm>
            <a:off x="815237" y="1868557"/>
            <a:ext cx="9150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Encefalite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autoimmune, glioma o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encefalite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erpetica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? 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Una difficile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diagnosi</a:t>
            </a:r>
            <a:r>
              <a:rPr lang="en-GB" sz="2800" b="1">
                <a:solidFill>
                  <a:srgbClr val="002060"/>
                </a:solidFill>
                <a:latin typeface="Cambria" panose="02040503050406030204" pitchFamily="18" charset="0"/>
              </a:rPr>
              <a:t> differenziale</a:t>
            </a:r>
            <a:endParaRPr lang="it-IT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2D21100D-E789-4676-A868-855846EA634F}"/>
              </a:ext>
            </a:extLst>
          </p:cNvPr>
          <p:cNvSpPr/>
          <p:nvPr/>
        </p:nvSpPr>
        <p:spPr bwMode="auto">
          <a:xfrm>
            <a:off x="923969" y="2445413"/>
            <a:ext cx="9525470" cy="464353"/>
          </a:xfrm>
          <a:custGeom>
            <a:avLst/>
            <a:gdLst>
              <a:gd name="connsiteX0" fmla="*/ 0 w 12631398"/>
              <a:gd name="connsiteY0" fmla="*/ 636105 h 636105"/>
              <a:gd name="connsiteX1" fmla="*/ 11184834 w 12631398"/>
              <a:gd name="connsiteY1" fmla="*/ 596348 h 636105"/>
              <a:gd name="connsiteX2" fmla="*/ 11940208 w 12631398"/>
              <a:gd name="connsiteY2" fmla="*/ 0 h 63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1398" h="636105">
                <a:moveTo>
                  <a:pt x="0" y="636105"/>
                </a:moveTo>
                <a:lnTo>
                  <a:pt x="11184834" y="596348"/>
                </a:lnTo>
                <a:cubicBezTo>
                  <a:pt x="13174869" y="490330"/>
                  <a:pt x="12788347" y="452783"/>
                  <a:pt x="11940208" y="0"/>
                </a:cubicBez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8566FD-89B3-4BFC-8112-D8607D2F5BC8}"/>
              </a:ext>
            </a:extLst>
          </p:cNvPr>
          <p:cNvSpPr txBox="1"/>
          <p:nvPr/>
        </p:nvSpPr>
        <p:spPr>
          <a:xfrm>
            <a:off x="193885" y="3091743"/>
            <a:ext cx="99784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Cambria" panose="02040503050406030204" pitchFamily="18" charset="0"/>
              </a:rPr>
              <a:t>C. Milano, </a:t>
            </a:r>
            <a:r>
              <a:rPr lang="it-IT" sz="1600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Cambria" panose="02040503050406030204" pitchFamily="18" charset="0"/>
              </a:rPr>
              <a:t>C.Pizzanelli, </a:t>
            </a:r>
            <a:r>
              <a:rPr lang="it-IT" sz="1600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r>
              <a:rPr lang="it-IT" sz="1600" dirty="0">
                <a:solidFill>
                  <a:srgbClr val="002060"/>
                </a:solidFill>
                <a:latin typeface="Cambria" panose="02040503050406030204" pitchFamily="18" charset="0"/>
              </a:rPr>
              <a:t>A. Peluso, </a:t>
            </a:r>
            <a:r>
              <a:rPr lang="it-IT" sz="1600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3</a:t>
            </a:r>
            <a:r>
              <a:rPr lang="it-IT" sz="1600" dirty="0">
                <a:solidFill>
                  <a:srgbClr val="002060"/>
                </a:solidFill>
                <a:latin typeface="Cambria" panose="02040503050406030204" pitchFamily="18" charset="0"/>
              </a:rPr>
              <a:t>I. Pesaresi, </a:t>
            </a:r>
            <a:r>
              <a:rPr lang="it-IT" sz="1600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4</a:t>
            </a:r>
            <a:r>
              <a:rPr lang="it-IT" sz="1600" dirty="0">
                <a:solidFill>
                  <a:srgbClr val="002060"/>
                </a:solidFill>
                <a:latin typeface="Cambria" panose="02040503050406030204" pitchFamily="18" charset="0"/>
              </a:rPr>
              <a:t>V. </a:t>
            </a:r>
            <a:r>
              <a:rPr lang="it-IT" sz="1600" dirty="0" err="1">
                <a:solidFill>
                  <a:srgbClr val="002060"/>
                </a:solidFill>
                <a:latin typeface="Cambria" panose="02040503050406030204" pitchFamily="18" charset="0"/>
              </a:rPr>
              <a:t>Ortenzi</a:t>
            </a:r>
            <a:r>
              <a:rPr lang="it-IT" sz="16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it-IT" sz="1600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3</a:t>
            </a:r>
            <a:r>
              <a:rPr lang="it-IT" sz="1600" dirty="0">
                <a:solidFill>
                  <a:srgbClr val="002060"/>
                </a:solidFill>
                <a:latin typeface="Cambria" panose="02040503050406030204" pitchFamily="18" charset="0"/>
              </a:rPr>
              <a:t>M.Cosottini, </a:t>
            </a:r>
            <a:r>
              <a:rPr lang="it-IT" sz="1600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Cambria" panose="02040503050406030204" pitchFamily="18" charset="0"/>
              </a:rPr>
              <a:t>G.Siciliano, </a:t>
            </a:r>
            <a:r>
              <a:rPr lang="it-IT" sz="1600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1</a:t>
            </a:r>
            <a:r>
              <a:rPr lang="it-IT" sz="1600" dirty="0">
                <a:solidFill>
                  <a:srgbClr val="002060"/>
                </a:solidFill>
                <a:latin typeface="Cambria" panose="02040503050406030204" pitchFamily="18" charset="0"/>
              </a:rPr>
              <a:t>U. Bonuccelli</a:t>
            </a:r>
          </a:p>
          <a:p>
            <a:r>
              <a:rPr lang="it-IT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2A131B-1486-4853-9CBC-4FDFA0B75C63}"/>
              </a:ext>
            </a:extLst>
          </p:cNvPr>
          <p:cNvSpPr txBox="1"/>
          <p:nvPr/>
        </p:nvSpPr>
        <p:spPr>
          <a:xfrm>
            <a:off x="923969" y="5528023"/>
            <a:ext cx="4848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Cambria" panose="02040503050406030204" pitchFamily="18" charset="0"/>
              </a:rPr>
              <a:t>1 UO Neurologia - Azienda Ospedaliero-Universitaria Pisana</a:t>
            </a:r>
          </a:p>
          <a:p>
            <a:r>
              <a:rPr lang="it-IT" sz="1200" dirty="0">
                <a:solidFill>
                  <a:srgbClr val="002060"/>
                </a:solidFill>
                <a:latin typeface="Cambria" panose="02040503050406030204" pitchFamily="18" charset="0"/>
              </a:rPr>
              <a:t>2 UO Neurochirurgia - Azienda Ospedaliero-Universitaria Pisana</a:t>
            </a:r>
          </a:p>
          <a:p>
            <a:r>
              <a:rPr lang="it-IT" sz="1200" dirty="0">
                <a:solidFill>
                  <a:srgbClr val="002060"/>
                </a:solidFill>
                <a:latin typeface="Cambria" panose="02040503050406030204" pitchFamily="18" charset="0"/>
              </a:rPr>
              <a:t>3 UO Neuroradiologia - Azienda Ospedaliero-Universitaria Pisana</a:t>
            </a:r>
          </a:p>
          <a:p>
            <a:r>
              <a:rPr lang="it-IT" sz="1200" dirty="0">
                <a:solidFill>
                  <a:srgbClr val="002060"/>
                </a:solidFill>
                <a:latin typeface="Cambria" panose="02040503050406030204" pitchFamily="18" charset="0"/>
              </a:rPr>
              <a:t>4 UO Anatomia Patologica 1 - Azienda Ospedaliero-Universitaria Pisana</a:t>
            </a:r>
          </a:p>
        </p:txBody>
      </p:sp>
    </p:spTree>
    <p:extLst>
      <p:ext uri="{BB962C8B-B14F-4D97-AF65-F5344CB8AC3E}">
        <p14:creationId xmlns:p14="http://schemas.microsoft.com/office/powerpoint/2010/main" val="386556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80B4A7D5-0261-4016-97CA-B7C2DAFFB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731020"/>
              </p:ext>
            </p:extLst>
          </p:nvPr>
        </p:nvGraphicFramePr>
        <p:xfrm>
          <a:off x="1288072" y="1611682"/>
          <a:ext cx="7985879" cy="201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CD4D4A-8077-41D5-948C-EFA530CDF0BA}"/>
              </a:ext>
            </a:extLst>
          </p:cNvPr>
          <p:cNvSpPr txBox="1"/>
          <p:nvPr/>
        </p:nvSpPr>
        <p:spPr>
          <a:xfrm>
            <a:off x="1530330" y="2302313"/>
            <a:ext cx="409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buSzTx/>
              <a:buFont typeface="Arial" panose="020B0604020202020204" pitchFamily="34" charset="0"/>
              <a:buNone/>
            </a:pPr>
            <a:r>
              <a:rPr lang="it-IT" sz="1800" b="1" dirty="0">
                <a:ln/>
                <a:solidFill>
                  <a:srgbClr val="002060"/>
                </a:solidFill>
                <a:latin typeface="Calibri" panose="020F0502020204030204" pitchFamily="34" charset="0"/>
              </a:rPr>
              <a:t>• </a:t>
            </a:r>
            <a:r>
              <a:rPr lang="it-IT" sz="1800" b="1" dirty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Obiettività neurologica negativa</a:t>
            </a:r>
            <a:endParaRPr lang="it-IT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64490A-9210-4E76-BC62-86DF9546E453}"/>
              </a:ext>
            </a:extLst>
          </p:cNvPr>
          <p:cNvSpPr txBox="1"/>
          <p:nvPr/>
        </p:nvSpPr>
        <p:spPr>
          <a:xfrm>
            <a:off x="1530330" y="2603905"/>
            <a:ext cx="767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 typeface="Arial" panose="020B0604020202020204" pitchFamily="34" charset="0"/>
              <a:buNone/>
            </a:pPr>
            <a:r>
              <a:rPr lang="it-IT" sz="1800" b="1" dirty="0">
                <a:ln/>
                <a:solidFill>
                  <a:srgbClr val="002060"/>
                </a:solidFill>
                <a:latin typeface="Calibri" panose="020F0502020204030204" pitchFamily="34" charset="0"/>
              </a:rPr>
              <a:t>• </a:t>
            </a:r>
            <a:r>
              <a:rPr lang="it-IT" b="1" dirty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Non riferite problematiche psichiatriche/cognitive/comportamentali</a:t>
            </a:r>
            <a:endParaRPr lang="it-IT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3F7E59-6708-4A5D-9215-6E8684D3D2F7}"/>
              </a:ext>
            </a:extLst>
          </p:cNvPr>
          <p:cNvSpPr txBox="1"/>
          <p:nvPr/>
        </p:nvSpPr>
        <p:spPr>
          <a:xfrm>
            <a:off x="1288072" y="332448"/>
            <a:ext cx="2462912" cy="984885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chemeClr val="bg1"/>
                </a:solidFill>
                <a:latin typeface="Cambria" panose="02040503050406030204" pitchFamily="18" charset="0"/>
              </a:rPr>
              <a:t>     </a:t>
            </a:r>
            <a:r>
              <a:rPr lang="it-IT" b="1" dirty="0">
                <a:solidFill>
                  <a:srgbClr val="002060"/>
                </a:solidFill>
                <a:latin typeface="Cambria" panose="02040503050406030204" pitchFamily="18" charset="0"/>
              </a:rPr>
              <a:t>Uomo, 55 anni, pavimentista, mancino corretto</a:t>
            </a:r>
          </a:p>
        </p:txBody>
      </p:sp>
      <p:pic>
        <p:nvPicPr>
          <p:cNvPr id="8" name="Elemento grafico 7" descr="Graffetta">
            <a:extLst>
              <a:ext uri="{FF2B5EF4-FFF2-40B4-BE49-F238E27FC236}">
                <a16:creationId xmlns:a16="http://schemas.microsoft.com/office/drawing/2014/main" id="{92BB3C81-4E27-4911-AD22-0B62E3348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551363">
            <a:off x="1097390" y="69493"/>
            <a:ext cx="553801" cy="55380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13D736-5B22-45C5-8DF7-AF6658F62123}"/>
              </a:ext>
            </a:extLst>
          </p:cNvPr>
          <p:cNvSpPr txBox="1"/>
          <p:nvPr/>
        </p:nvSpPr>
        <p:spPr>
          <a:xfrm>
            <a:off x="1530330" y="2917128"/>
            <a:ext cx="513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buSzTx/>
              <a:buFont typeface="Arial" panose="020B0604020202020204" pitchFamily="34" charset="0"/>
              <a:buNone/>
            </a:pPr>
            <a:r>
              <a:rPr lang="it-IT" sz="1800" b="1" dirty="0">
                <a:ln/>
                <a:solidFill>
                  <a:srgbClr val="002060"/>
                </a:solidFill>
                <a:latin typeface="Calibri" panose="020F0502020204030204" pitchFamily="34" charset="0"/>
              </a:rPr>
              <a:t>• </a:t>
            </a:r>
            <a:r>
              <a:rPr lang="it-IT" sz="1800" b="1" dirty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TC cranio </a:t>
            </a:r>
            <a:r>
              <a:rPr lang="it-IT" sz="1800" b="1" dirty="0">
                <a:ln/>
                <a:solidFill>
                  <a:srgbClr val="00206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negativa per lesioni focali acute</a:t>
            </a:r>
            <a:endParaRPr lang="it-IT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6142E2-C73B-4646-B3F1-85013B62C0F1}"/>
              </a:ext>
            </a:extLst>
          </p:cNvPr>
          <p:cNvSpPr txBox="1"/>
          <p:nvPr/>
        </p:nvSpPr>
        <p:spPr>
          <a:xfrm>
            <a:off x="1530330" y="3215383"/>
            <a:ext cx="513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buSzTx/>
              <a:buFont typeface="Arial" panose="020B0604020202020204" pitchFamily="34" charset="0"/>
              <a:buNone/>
            </a:pPr>
            <a:r>
              <a:rPr lang="it-IT" sz="1800" b="1" dirty="0">
                <a:ln/>
                <a:solidFill>
                  <a:srgbClr val="002060"/>
                </a:solidFill>
                <a:latin typeface="Calibri" panose="020F0502020204030204" pitchFamily="34" charset="0"/>
              </a:rPr>
              <a:t>• </a:t>
            </a:r>
            <a:r>
              <a:rPr lang="it-IT" sz="1800" b="1" dirty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RM encefalo</a:t>
            </a:r>
            <a:endParaRPr lang="it-IT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Immagine 11" descr="Immagine che contiene animale, bottiglia, invertebrato, libro&#10;&#10;Descrizione generata automaticamente">
            <a:extLst>
              <a:ext uri="{FF2B5EF4-FFF2-40B4-BE49-F238E27FC236}">
                <a16:creationId xmlns:a16="http://schemas.microsoft.com/office/drawing/2014/main" id="{8FA7C316-DC22-4833-97FA-99DA0C9B733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687" r="13439" b="12970"/>
          <a:stretch/>
        </p:blipFill>
        <p:spPr>
          <a:xfrm>
            <a:off x="824554" y="3776054"/>
            <a:ext cx="2926430" cy="2978010"/>
          </a:xfrm>
          <a:prstGeom prst="rect">
            <a:avLst/>
          </a:prstGeom>
        </p:spPr>
      </p:pic>
      <p:pic>
        <p:nvPicPr>
          <p:cNvPr id="13" name="Immagine 12" descr="Immagine che contiene oggetto, fotografia&#10;&#10;Descrizione generata automaticamente">
            <a:extLst>
              <a:ext uri="{FF2B5EF4-FFF2-40B4-BE49-F238E27FC236}">
                <a16:creationId xmlns:a16="http://schemas.microsoft.com/office/drawing/2014/main" id="{DF802811-2679-4F2E-A5F1-C3BB46AC48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5290" r="13439" b="19935"/>
          <a:stretch/>
        </p:blipFill>
        <p:spPr>
          <a:xfrm>
            <a:off x="3990097" y="3776054"/>
            <a:ext cx="3265647" cy="29780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DD70BD4-FFDF-4C6B-A1EA-56A19BC9C34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12959" r="10733" b="9278"/>
          <a:stretch/>
        </p:blipFill>
        <p:spPr>
          <a:xfrm>
            <a:off x="7494857" y="3776054"/>
            <a:ext cx="3007136" cy="2977374"/>
          </a:xfrm>
          <a:prstGeom prst="rect">
            <a:avLst/>
          </a:prstGeom>
        </p:spPr>
      </p:pic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6E8C1690-93C6-45D1-988D-C1895ECDDAA5}"/>
              </a:ext>
            </a:extLst>
          </p:cNvPr>
          <p:cNvSpPr/>
          <p:nvPr/>
        </p:nvSpPr>
        <p:spPr bwMode="auto">
          <a:xfrm>
            <a:off x="9435547" y="215973"/>
            <a:ext cx="2533409" cy="369333"/>
          </a:xfrm>
          <a:custGeom>
            <a:avLst/>
            <a:gdLst>
              <a:gd name="connsiteX0" fmla="*/ 0 w 12631398"/>
              <a:gd name="connsiteY0" fmla="*/ 636105 h 636105"/>
              <a:gd name="connsiteX1" fmla="*/ 11184834 w 12631398"/>
              <a:gd name="connsiteY1" fmla="*/ 596348 h 636105"/>
              <a:gd name="connsiteX2" fmla="*/ 11940208 w 12631398"/>
              <a:gd name="connsiteY2" fmla="*/ 0 h 63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1398" h="636105">
                <a:moveTo>
                  <a:pt x="0" y="636105"/>
                </a:moveTo>
                <a:lnTo>
                  <a:pt x="11184834" y="596348"/>
                </a:lnTo>
                <a:cubicBezTo>
                  <a:pt x="13174869" y="490330"/>
                  <a:pt x="12788347" y="452783"/>
                  <a:pt x="11940208" y="0"/>
                </a:cubicBez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35CE7F4-6C98-4888-8528-63650EC3FD5F}"/>
              </a:ext>
            </a:extLst>
          </p:cNvPr>
          <p:cNvSpPr txBox="1"/>
          <p:nvPr/>
        </p:nvSpPr>
        <p:spPr>
          <a:xfrm>
            <a:off x="10032287" y="155949"/>
            <a:ext cx="215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ambria" panose="02040503050406030204" pitchFamily="18" charset="0"/>
              </a:rPr>
              <a:t>Caso </a:t>
            </a:r>
            <a:r>
              <a:rPr lang="en-GB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clinico</a:t>
            </a:r>
            <a:endParaRPr lang="it-IT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1DE722-6548-4F17-AC33-D6A41502A6F0}"/>
              </a:ext>
            </a:extLst>
          </p:cNvPr>
          <p:cNvSpPr txBox="1"/>
          <p:nvPr/>
        </p:nvSpPr>
        <p:spPr>
          <a:xfrm>
            <a:off x="4460009" y="409391"/>
            <a:ext cx="426651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Primo episodio critico tonico-clonico generalizzato </a:t>
            </a:r>
          </a:p>
        </p:txBody>
      </p:sp>
    </p:spTree>
    <p:extLst>
      <p:ext uri="{BB962C8B-B14F-4D97-AF65-F5344CB8AC3E}">
        <p14:creationId xmlns:p14="http://schemas.microsoft.com/office/powerpoint/2010/main" val="31005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  <p:bldP spid="6" grpId="0"/>
      <p:bldP spid="7" grpId="0" animBg="1"/>
      <p:bldP spid="10" grpId="0"/>
      <p:bldP spid="11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6B2CABA1-3EA7-4208-B555-A57FFF944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072338"/>
              </p:ext>
            </p:extLst>
          </p:nvPr>
        </p:nvGraphicFramePr>
        <p:xfrm>
          <a:off x="-793678" y="318052"/>
          <a:ext cx="7593496" cy="429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B8FD23-EAA0-413F-A72F-D0F6FBFF7C2B}"/>
              </a:ext>
            </a:extLst>
          </p:cNvPr>
          <p:cNvSpPr txBox="1"/>
          <p:nvPr/>
        </p:nvSpPr>
        <p:spPr>
          <a:xfrm>
            <a:off x="1988690" y="5150197"/>
            <a:ext cx="1014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Aciclovir</a:t>
            </a:r>
            <a:endParaRPr lang="it-IT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DFA22C-942A-4D41-8417-3AC8D65DEDF9}"/>
              </a:ext>
            </a:extLst>
          </p:cNvPr>
          <p:cNvSpPr txBox="1"/>
          <p:nvPr/>
        </p:nvSpPr>
        <p:spPr>
          <a:xfrm>
            <a:off x="1978110" y="5528505"/>
            <a:ext cx="1272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Ceftriaxone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9CB27A-8833-4572-BA8A-C237A702356A}"/>
              </a:ext>
            </a:extLst>
          </p:cNvPr>
          <p:cNvSpPr txBox="1"/>
          <p:nvPr/>
        </p:nvSpPr>
        <p:spPr>
          <a:xfrm>
            <a:off x="1978110" y="5876657"/>
            <a:ext cx="2049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Steroidi ad alte dosi</a:t>
            </a:r>
          </a:p>
        </p:txBody>
      </p:sp>
      <p:sp>
        <p:nvSpPr>
          <p:cNvPr id="12" name="Simbolo &quot;Non consentito&quot; 11">
            <a:extLst>
              <a:ext uri="{FF2B5EF4-FFF2-40B4-BE49-F238E27FC236}">
                <a16:creationId xmlns:a16="http://schemas.microsoft.com/office/drawing/2014/main" id="{9851E554-0BF5-421A-AEA5-CC388B30641F}"/>
              </a:ext>
            </a:extLst>
          </p:cNvPr>
          <p:cNvSpPr/>
          <p:nvPr/>
        </p:nvSpPr>
        <p:spPr>
          <a:xfrm>
            <a:off x="3115425" y="5150197"/>
            <a:ext cx="357809" cy="33855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Simbolo &quot;Non consentito&quot; 13">
            <a:extLst>
              <a:ext uri="{FF2B5EF4-FFF2-40B4-BE49-F238E27FC236}">
                <a16:creationId xmlns:a16="http://schemas.microsoft.com/office/drawing/2014/main" id="{55666D63-4FCB-45C5-8083-DD8C5303DAF3}"/>
              </a:ext>
            </a:extLst>
          </p:cNvPr>
          <p:cNvSpPr/>
          <p:nvPr/>
        </p:nvSpPr>
        <p:spPr>
          <a:xfrm>
            <a:off x="3473234" y="5528505"/>
            <a:ext cx="357809" cy="33855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04DEC88-5258-40DB-9988-7209F006CCB5}"/>
              </a:ext>
            </a:extLst>
          </p:cNvPr>
          <p:cNvSpPr/>
          <p:nvPr/>
        </p:nvSpPr>
        <p:spPr>
          <a:xfrm>
            <a:off x="3473234" y="355729"/>
            <a:ext cx="1179444" cy="7686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1C0738A-6753-489A-8E3C-65F6FE1C6493}"/>
              </a:ext>
            </a:extLst>
          </p:cNvPr>
          <p:cNvCxnSpPr/>
          <p:nvPr/>
        </p:nvCxnSpPr>
        <p:spPr>
          <a:xfrm>
            <a:off x="5605674" y="728869"/>
            <a:ext cx="18420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 descr="Immagine che contiene invertebrato, animale, fotografia, libro&#10;&#10;Descrizione generata automaticamente">
            <a:extLst>
              <a:ext uri="{FF2B5EF4-FFF2-40B4-BE49-F238E27FC236}">
                <a16:creationId xmlns:a16="http://schemas.microsoft.com/office/drawing/2014/main" id="{313A40F8-7F5B-4A84-91DC-99A08EAF59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3326" r="7337" b="4644"/>
          <a:stretch/>
        </p:blipFill>
        <p:spPr>
          <a:xfrm>
            <a:off x="9936227" y="1274482"/>
            <a:ext cx="2058978" cy="229751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1EAA7EA-4C59-429E-B1BE-25DC8E154D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5051" r="7429" b="6287"/>
          <a:stretch/>
        </p:blipFill>
        <p:spPr>
          <a:xfrm>
            <a:off x="7679262" y="1281352"/>
            <a:ext cx="2238400" cy="229751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B59BC1A5-7EB8-4EDE-83E4-4B0D2F0A8E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3" b="14441"/>
          <a:stretch/>
        </p:blipFill>
        <p:spPr>
          <a:xfrm>
            <a:off x="6540580" y="3585252"/>
            <a:ext cx="2890710" cy="2067980"/>
          </a:xfrm>
          <a:prstGeom prst="rect">
            <a:avLst/>
          </a:prstGeom>
        </p:spPr>
      </p:pic>
      <p:pic>
        <p:nvPicPr>
          <p:cNvPr id="23" name="Immagine 2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A4BF7E0-1FE2-4B46-8708-9059C241E37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7"/>
          <a:stretch/>
        </p:blipFill>
        <p:spPr>
          <a:xfrm>
            <a:off x="9431290" y="3585252"/>
            <a:ext cx="2558932" cy="2080747"/>
          </a:xfrm>
          <a:prstGeom prst="rect">
            <a:avLst/>
          </a:prstGeom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CEA8C421-49F0-44AD-9DC8-F9C68EEF7895}"/>
              </a:ext>
            </a:extLst>
          </p:cNvPr>
          <p:cNvGrpSpPr/>
          <p:nvPr/>
        </p:nvGrpSpPr>
        <p:grpSpPr>
          <a:xfrm>
            <a:off x="8284590" y="267503"/>
            <a:ext cx="3303273" cy="856852"/>
            <a:chOff x="1907032" y="0"/>
            <a:chExt cx="1546131" cy="858961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8325FBBC-E4AC-45DB-8284-A0F2C140FFD0}"/>
                </a:ext>
              </a:extLst>
            </p:cNvPr>
            <p:cNvSpPr/>
            <p:nvPr/>
          </p:nvSpPr>
          <p:spPr>
            <a:xfrm>
              <a:off x="1907032" y="0"/>
              <a:ext cx="1546131" cy="8589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FD03EA66-78C5-4CCA-B303-FC4690C6778B}"/>
                </a:ext>
              </a:extLst>
            </p:cNvPr>
            <p:cNvSpPr txBox="1"/>
            <p:nvPr/>
          </p:nvSpPr>
          <p:spPr>
            <a:xfrm>
              <a:off x="1932190" y="25158"/>
              <a:ext cx="1495815" cy="808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b="0" kern="1200" dirty="0">
                  <a:solidFill>
                    <a:srgbClr val="002060"/>
                  </a:solidFill>
                  <a:latin typeface="Cambria" panose="02040503050406030204" pitchFamily="18" charset="0"/>
                </a:rPr>
                <a:t>Trasferimento in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b="0" kern="1200" dirty="0">
                  <a:solidFill>
                    <a:srgbClr val="002060"/>
                  </a:solidFill>
                  <a:latin typeface="Cambria" panose="02040503050406030204" pitchFamily="18" charset="0"/>
                </a:rPr>
                <a:t>Neurochirurgia</a:t>
              </a: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0CB56D2D-C4D2-4021-AA7D-945D54857694}"/>
              </a:ext>
            </a:extLst>
          </p:cNvPr>
          <p:cNvGrpSpPr/>
          <p:nvPr/>
        </p:nvGrpSpPr>
        <p:grpSpPr>
          <a:xfrm>
            <a:off x="6823608" y="5755110"/>
            <a:ext cx="4791274" cy="965915"/>
            <a:chOff x="4112177" y="-17651"/>
            <a:chExt cx="1552145" cy="876612"/>
          </a:xfrm>
        </p:grpSpPr>
        <p:sp>
          <p:nvSpPr>
            <p:cNvPr id="33" name="Rettangolo con angoli arrotondati 32">
              <a:extLst>
                <a:ext uri="{FF2B5EF4-FFF2-40B4-BE49-F238E27FC236}">
                  <a16:creationId xmlns:a16="http://schemas.microsoft.com/office/drawing/2014/main" id="{22FE0D17-462E-4E87-A97E-8BB44CCD9D03}"/>
                </a:ext>
              </a:extLst>
            </p:cNvPr>
            <p:cNvSpPr/>
            <p:nvPr/>
          </p:nvSpPr>
          <p:spPr>
            <a:xfrm>
              <a:off x="4112177" y="0"/>
              <a:ext cx="1546131" cy="8589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tint val="40000"/>
                <a:alpha val="90000"/>
                <a:hueOff val="3837973"/>
                <a:satOff val="-20420"/>
                <a:lumOff val="-1163"/>
                <a:alphaOff val="0"/>
              </a:schemeClr>
            </a:lnRef>
            <a:fillRef idx="1">
              <a:schemeClr val="accent4">
                <a:tint val="40000"/>
                <a:alpha val="90000"/>
                <a:hueOff val="3837973"/>
                <a:satOff val="-20420"/>
                <a:lumOff val="-1163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3837973"/>
                <a:satOff val="-20420"/>
                <a:lumOff val="-116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B2FADD74-8334-47B9-A63D-5FE9234D80B8}"/>
                </a:ext>
              </a:extLst>
            </p:cNvPr>
            <p:cNvSpPr txBox="1"/>
            <p:nvPr/>
          </p:nvSpPr>
          <p:spPr>
            <a:xfrm>
              <a:off x="4137335" y="-17651"/>
              <a:ext cx="1526987" cy="851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Polectomia</a:t>
              </a:r>
              <a:r>
                <a:rPr lang="it-IT" sz="2400" kern="1200" dirty="0">
                  <a:solidFill>
                    <a:srgbClr val="002060"/>
                  </a:solidFill>
                  <a:latin typeface="Cambria" panose="02040503050406030204" pitchFamily="18" charset="0"/>
                </a:rPr>
                <a:t> temporale e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ami</a:t>
              </a:r>
              <a:r>
                <a:rPr lang="it-IT" sz="2400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gdalo</a:t>
              </a:r>
              <a:r>
                <a:rPr lang="it-IT" sz="2400" dirty="0">
                  <a:solidFill>
                    <a:srgbClr val="002060"/>
                  </a:solidFill>
                  <a:latin typeface="Cambria" panose="02040503050406030204" pitchFamily="18" charset="0"/>
                </a:rPr>
                <a:t> </a:t>
              </a:r>
              <a:r>
                <a:rPr lang="it-IT" sz="2400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ippocampectomia</a:t>
              </a:r>
              <a:r>
                <a:rPr lang="it-IT" sz="2400" dirty="0">
                  <a:solidFill>
                    <a:srgbClr val="002060"/>
                  </a:solidFill>
                  <a:latin typeface="Cambria" panose="02040503050406030204" pitchFamily="18" charset="0"/>
                </a:rPr>
                <a:t> destra</a:t>
              </a:r>
              <a:endParaRPr lang="it-IT" sz="2400" kern="1200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39" name="Immagine 38" descr="Immagine che contiene libro, testo&#10;&#10;Descrizione generata automaticamente">
            <a:extLst>
              <a:ext uri="{FF2B5EF4-FFF2-40B4-BE49-F238E27FC236}">
                <a16:creationId xmlns:a16="http://schemas.microsoft.com/office/drawing/2014/main" id="{C7A27821-B1E6-43A5-85EE-216EC99524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t="12524" r="17624" b="11775"/>
          <a:stretch/>
        </p:blipFill>
        <p:spPr>
          <a:xfrm>
            <a:off x="139532" y="1851652"/>
            <a:ext cx="3753071" cy="4280660"/>
          </a:xfrm>
          <a:prstGeom prst="rect">
            <a:avLst/>
          </a:prstGeom>
        </p:spPr>
      </p:pic>
      <p:pic>
        <p:nvPicPr>
          <p:cNvPr id="40" name="Immagine 39" descr="Immagine che contiene oggetto, libro&#10;&#10;Descrizione generata automaticamente">
            <a:extLst>
              <a:ext uri="{FF2B5EF4-FFF2-40B4-BE49-F238E27FC236}">
                <a16:creationId xmlns:a16="http://schemas.microsoft.com/office/drawing/2014/main" id="{3D9C1500-6BF8-465B-ABCF-5717482A5AE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7286" r="14356" b="17015"/>
          <a:stretch/>
        </p:blipFill>
        <p:spPr>
          <a:xfrm>
            <a:off x="3908702" y="1851652"/>
            <a:ext cx="4158883" cy="4280660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7675E1E3-3ABB-4AA6-8F55-7D1E9D993EB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9814" r="9417" b="876"/>
          <a:stretch/>
        </p:blipFill>
        <p:spPr>
          <a:xfrm>
            <a:off x="8083684" y="1851652"/>
            <a:ext cx="3847378" cy="42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F00692-33BC-4B18-BFC5-2D010BF5F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F00692-33BC-4B18-BFC5-2D010BF5F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50950-ECCC-45DE-8331-FB6FA5F0D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68550950-ECCC-45DE-8331-FB6FA5F0D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E6687-EE6E-407B-9086-C5BDB02D4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47E6687-EE6E-407B-9086-C5BDB02D4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42F2BC-0A20-4BE1-8B7B-1D515B7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C42F2BC-0A20-4BE1-8B7B-1D515B7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CBC24-90FD-46F7-967A-E4ABBF135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FB3CBC24-90FD-46F7-967A-E4ABBF135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01E997-50E2-41E9-8133-38288B413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901E997-50E2-41E9-8133-38288B413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84589-DF1D-4244-A27F-FA2EE87EC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8284589-DF1D-4244-A27F-FA2EE87EC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4A7DB7-470D-4DDF-B939-4D4766A3F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64A7DB7-470D-4DDF-B939-4D4766A3F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561C14-3522-401B-A592-927528099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5561C14-3522-401B-A592-927528099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/>
      <p:bldP spid="8" grpId="0"/>
      <p:bldP spid="9" grpId="0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3E91AC2A-9F21-44E3-848D-7C327B38DDD7}"/>
              </a:ext>
            </a:extLst>
          </p:cNvPr>
          <p:cNvSpPr/>
          <p:nvPr/>
        </p:nvSpPr>
        <p:spPr>
          <a:xfrm>
            <a:off x="233351" y="226402"/>
            <a:ext cx="2931880" cy="87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Cambria" panose="02040503050406030204" pitchFamily="18" charset="0"/>
              </a:rPr>
              <a:t>POD2 </a:t>
            </a:r>
            <a:r>
              <a:rPr lang="it-IT" b="1" dirty="0">
                <a:solidFill>
                  <a:srgbClr val="00206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: </a:t>
            </a:r>
            <a:r>
              <a:rPr lang="it-IT" b="1" dirty="0">
                <a:solidFill>
                  <a:srgbClr val="002060"/>
                </a:solidFill>
                <a:latin typeface="Cambria" panose="02040503050406030204" pitchFamily="18" charset="0"/>
              </a:rPr>
              <a:t>afasia espressiva, stato confusionale</a:t>
            </a:r>
            <a:endParaRPr lang="it-IT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61A2450-18AB-4CF0-B27D-22585A728F92}"/>
              </a:ext>
            </a:extLst>
          </p:cNvPr>
          <p:cNvSpPr/>
          <p:nvPr/>
        </p:nvSpPr>
        <p:spPr>
          <a:xfrm>
            <a:off x="7675683" y="1432971"/>
            <a:ext cx="4244622" cy="4564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Febbre</a:t>
            </a:r>
            <a:r>
              <a:rPr lang="it-IT" b="1" dirty="0">
                <a:solidFill>
                  <a:srgbClr val="002060"/>
                </a:solidFill>
                <a:latin typeface="Cambria" panose="02040503050406030204" pitchFamily="18" charset="0"/>
              </a:rPr>
              <a:t>, aumento indici flogosi, afasia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B24A137-465A-4E1C-9A06-9B81577CE087}"/>
              </a:ext>
            </a:extLst>
          </p:cNvPr>
          <p:cNvSpPr/>
          <p:nvPr/>
        </p:nvSpPr>
        <p:spPr>
          <a:xfrm>
            <a:off x="5572944" y="1431037"/>
            <a:ext cx="1554078" cy="12874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Cambria" panose="02040503050406030204" pitchFamily="18" charset="0"/>
              </a:rPr>
              <a:t>Terapia antibiotica empirica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F6D589C-838D-4954-938F-F035579B47C4}"/>
              </a:ext>
            </a:extLst>
          </p:cNvPr>
          <p:cNvSpPr/>
          <p:nvPr/>
        </p:nvSpPr>
        <p:spPr>
          <a:xfrm>
            <a:off x="7665736" y="2414722"/>
            <a:ext cx="4272518" cy="129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ln/>
                <a:solidFill>
                  <a:srgbClr val="002060"/>
                </a:solidFill>
                <a:latin typeface="Calibri" panose="020F0502020204030204" pitchFamily="34" charset="0"/>
              </a:rPr>
              <a:t>• </a:t>
            </a:r>
            <a:r>
              <a:rPr lang="it-IT" b="1" dirty="0">
                <a:solidFill>
                  <a:srgbClr val="0F0F55"/>
                </a:solidFill>
                <a:latin typeface="Cambria" panose="02040503050406030204" pitchFamily="18" charset="0"/>
              </a:rPr>
              <a:t>Crisi motorie parziali (BDZ e DPH)</a:t>
            </a:r>
            <a:r>
              <a:rPr lang="it-IT" b="1" dirty="0">
                <a:ln/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b="1" dirty="0">
                <a:ln/>
                <a:solidFill>
                  <a:srgbClr val="002060"/>
                </a:solidFill>
                <a:latin typeface="Calibri" panose="020F0502020204030204" pitchFamily="34" charset="0"/>
              </a:rPr>
              <a:t>•</a:t>
            </a:r>
            <a:r>
              <a:rPr lang="it-IT" b="1" dirty="0">
                <a:solidFill>
                  <a:srgbClr val="0F0F55"/>
                </a:solidFill>
                <a:latin typeface="Cambria" panose="02040503050406030204" pitchFamily="18" charset="0"/>
              </a:rPr>
              <a:t> Stato non convulsivo </a:t>
            </a:r>
          </a:p>
          <a:p>
            <a:pPr>
              <a:lnSpc>
                <a:spcPct val="150000"/>
              </a:lnSpc>
            </a:pPr>
            <a:r>
              <a:rPr lang="it-IT" b="1" dirty="0">
                <a:ln/>
                <a:solidFill>
                  <a:srgbClr val="002060"/>
                </a:solidFill>
                <a:latin typeface="Calibri" panose="020F0502020204030204" pitchFamily="34" charset="0"/>
              </a:rPr>
              <a:t>• </a:t>
            </a:r>
            <a:r>
              <a:rPr lang="it-IT" b="1" dirty="0">
                <a:solidFill>
                  <a:srgbClr val="0F0F55"/>
                </a:solidFill>
                <a:latin typeface="Cambria" panose="02040503050406030204" pitchFamily="18" charset="0"/>
              </a:rPr>
              <a:t>Episodi convulsivi ravvicinati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499560F-66C2-40D1-8F0E-73089985A7FE}"/>
              </a:ext>
            </a:extLst>
          </p:cNvPr>
          <p:cNvSpPr/>
          <p:nvPr/>
        </p:nvSpPr>
        <p:spPr>
          <a:xfrm>
            <a:off x="4399051" y="222440"/>
            <a:ext cx="3393897" cy="918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Cambria" panose="02040503050406030204" pitchFamily="18" charset="0"/>
              </a:rPr>
              <a:t>TC</a:t>
            </a:r>
            <a:r>
              <a:rPr lang="it-IT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Cambria" panose="02040503050406030204" pitchFamily="18" charset="0"/>
              </a:rPr>
              <a:t>(ematoma extradurale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Cambria" panose="02040503050406030204" pitchFamily="18" charset="0"/>
              </a:rPr>
              <a:t> in sede di intervento)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7851216-C85A-4FDB-B76C-E19BA206B2E6}"/>
              </a:ext>
            </a:extLst>
          </p:cNvPr>
          <p:cNvSpPr/>
          <p:nvPr/>
        </p:nvSpPr>
        <p:spPr>
          <a:xfrm>
            <a:off x="8737800" y="449537"/>
            <a:ext cx="2382171" cy="456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F0F55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Secondo intervento</a:t>
            </a:r>
            <a:endParaRPr lang="it-IT" b="1" dirty="0">
              <a:solidFill>
                <a:srgbClr val="0F0F55"/>
              </a:solidFill>
              <a:latin typeface="Cambria" panose="02040503050406030204" pitchFamily="18" charset="0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BF6F483-E076-46D2-AD7C-77A125ED4909}"/>
              </a:ext>
            </a:extLst>
          </p:cNvPr>
          <p:cNvCxnSpPr>
            <a:cxnSpLocks/>
          </p:cNvCxnSpPr>
          <p:nvPr/>
        </p:nvCxnSpPr>
        <p:spPr>
          <a:xfrm>
            <a:off x="3650393" y="675894"/>
            <a:ext cx="447142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B753DF1-442B-46B9-AC71-A9AAF272C94F}"/>
              </a:ext>
            </a:extLst>
          </p:cNvPr>
          <p:cNvCxnSpPr>
            <a:cxnSpLocks/>
          </p:cNvCxnSpPr>
          <p:nvPr/>
        </p:nvCxnSpPr>
        <p:spPr>
          <a:xfrm>
            <a:off x="8034491" y="663152"/>
            <a:ext cx="420192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1322B16C-3459-4919-A1EA-86E0B58607D7}"/>
              </a:ext>
            </a:extLst>
          </p:cNvPr>
          <p:cNvSpPr/>
          <p:nvPr/>
        </p:nvSpPr>
        <p:spPr>
          <a:xfrm>
            <a:off x="8271868" y="4212596"/>
            <a:ext cx="3271092" cy="12874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0F0F55"/>
                </a:solidFill>
                <a:latin typeface="Cambria" panose="02040503050406030204" pitchFamily="18" charset="0"/>
              </a:rPr>
              <a:t>Rianimazione</a:t>
            </a:r>
          </a:p>
          <a:p>
            <a:pPr>
              <a:lnSpc>
                <a:spcPct val="150000"/>
              </a:lnSpc>
            </a:pPr>
            <a:r>
              <a:rPr lang="it-IT" b="1" dirty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• Intubazione </a:t>
            </a:r>
          </a:p>
          <a:p>
            <a:pPr>
              <a:lnSpc>
                <a:spcPct val="150000"/>
              </a:lnSpc>
            </a:pPr>
            <a:r>
              <a:rPr lang="it-IT" b="1" dirty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• Sedazione BDZ e PRO</a:t>
            </a:r>
            <a:endParaRPr lang="it-IT" b="1" dirty="0">
              <a:solidFill>
                <a:srgbClr val="0F0F55"/>
              </a:solidFill>
              <a:latin typeface="Cambria" panose="02040503050406030204" pitchFamily="18" charset="0"/>
            </a:endParaRPr>
          </a:p>
        </p:txBody>
      </p:sp>
      <p:pic>
        <p:nvPicPr>
          <p:cNvPr id="20" name="Immagine 19" descr="Immagine che contiene animale, invertebrato, antropode, fotografia&#10;&#10;Descrizione generata automaticamente">
            <a:extLst>
              <a:ext uri="{FF2B5EF4-FFF2-40B4-BE49-F238E27FC236}">
                <a16:creationId xmlns:a16="http://schemas.microsoft.com/office/drawing/2014/main" id="{A5920C4E-129D-4040-9CBC-655DFDB255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6901" r="13830" b="11009"/>
          <a:stretch/>
        </p:blipFill>
        <p:spPr>
          <a:xfrm>
            <a:off x="134390" y="1309497"/>
            <a:ext cx="2507029" cy="2721080"/>
          </a:xfrm>
          <a:prstGeom prst="rect">
            <a:avLst/>
          </a:prstGeom>
        </p:spPr>
      </p:pic>
      <p:pic>
        <p:nvPicPr>
          <p:cNvPr id="21" name="Immagine 20" descr="Immagine che contiene animale, invertebrato, fotografia, nero&#10;&#10;Descrizione generata automaticamente">
            <a:extLst>
              <a:ext uri="{FF2B5EF4-FFF2-40B4-BE49-F238E27FC236}">
                <a16:creationId xmlns:a16="http://schemas.microsoft.com/office/drawing/2014/main" id="{AB6048D6-480A-4F99-BB98-FA283C8AE3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11039" r="17002" b="8883"/>
          <a:stretch/>
        </p:blipFill>
        <p:spPr>
          <a:xfrm>
            <a:off x="2713698" y="4097285"/>
            <a:ext cx="2320532" cy="265437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2D42AD02-7EDD-45BA-ACBC-8662837685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t="5004" r="13550" b="6233"/>
          <a:stretch/>
        </p:blipFill>
        <p:spPr>
          <a:xfrm>
            <a:off x="2713698" y="1309497"/>
            <a:ext cx="2320532" cy="272108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55FC6335-9B0E-4F9B-AE7A-055D65F7CC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t="3099" r="8751" b="6810"/>
          <a:stretch/>
        </p:blipFill>
        <p:spPr>
          <a:xfrm>
            <a:off x="134734" y="4106839"/>
            <a:ext cx="2506686" cy="2644818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F8F651D7-5097-4D89-87DB-EAA24FF77D59}"/>
              </a:ext>
            </a:extLst>
          </p:cNvPr>
          <p:cNvCxnSpPr>
            <a:cxnSpLocks/>
          </p:cNvCxnSpPr>
          <p:nvPr/>
        </p:nvCxnSpPr>
        <p:spPr>
          <a:xfrm flipH="1">
            <a:off x="7225499" y="1701123"/>
            <a:ext cx="328854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1A97C343-28F1-4A9C-BDC4-6AB8C6446663}"/>
              </a:ext>
            </a:extLst>
          </p:cNvPr>
          <p:cNvCxnSpPr>
            <a:cxnSpLocks/>
          </p:cNvCxnSpPr>
          <p:nvPr/>
        </p:nvCxnSpPr>
        <p:spPr>
          <a:xfrm>
            <a:off x="9769353" y="984473"/>
            <a:ext cx="0" cy="32502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05F85441-4BC9-4FA1-B03D-9A429A1D2E91}"/>
              </a:ext>
            </a:extLst>
          </p:cNvPr>
          <p:cNvCxnSpPr>
            <a:cxnSpLocks/>
          </p:cNvCxnSpPr>
          <p:nvPr/>
        </p:nvCxnSpPr>
        <p:spPr>
          <a:xfrm>
            <a:off x="9783421" y="2046350"/>
            <a:ext cx="0" cy="32502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52907AAF-FE3C-4993-BB01-3A50EED2A6F5}"/>
              </a:ext>
            </a:extLst>
          </p:cNvPr>
          <p:cNvCxnSpPr>
            <a:cxnSpLocks/>
          </p:cNvCxnSpPr>
          <p:nvPr/>
        </p:nvCxnSpPr>
        <p:spPr>
          <a:xfrm>
            <a:off x="9783421" y="3800397"/>
            <a:ext cx="0" cy="32502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31">
            <a:extLst>
              <a:ext uri="{FF2B5EF4-FFF2-40B4-BE49-F238E27FC236}">
                <a16:creationId xmlns:a16="http://schemas.microsoft.com/office/drawing/2014/main" id="{59C9E73C-B3B6-4A5F-A4E9-C63A00F7F47A}"/>
              </a:ext>
            </a:extLst>
          </p:cNvPr>
          <p:cNvSpPr/>
          <p:nvPr/>
        </p:nvSpPr>
        <p:spPr>
          <a:xfrm>
            <a:off x="5239496" y="4027608"/>
            <a:ext cx="2382171" cy="87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F0F55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Rachicentesi: positività PCR HSV 1</a:t>
            </a:r>
            <a:endParaRPr lang="it-IT" b="1" dirty="0">
              <a:solidFill>
                <a:srgbClr val="0F0F55"/>
              </a:solidFill>
              <a:latin typeface="Cambria" panose="02040503050406030204" pitchFamily="18" charset="0"/>
            </a:endParaRP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DC80ADBA-6539-4D98-B254-DCDC5C22DFAC}"/>
              </a:ext>
            </a:extLst>
          </p:cNvPr>
          <p:cNvCxnSpPr>
            <a:cxnSpLocks/>
          </p:cNvCxnSpPr>
          <p:nvPr/>
        </p:nvCxnSpPr>
        <p:spPr>
          <a:xfrm>
            <a:off x="5077630" y="3272522"/>
            <a:ext cx="526849" cy="64410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61333642-B397-4C83-B580-8C3D243E8F82}"/>
              </a:ext>
            </a:extLst>
          </p:cNvPr>
          <p:cNvCxnSpPr>
            <a:cxnSpLocks/>
          </p:cNvCxnSpPr>
          <p:nvPr/>
        </p:nvCxnSpPr>
        <p:spPr>
          <a:xfrm flipH="1" flipV="1">
            <a:off x="7661615" y="4547678"/>
            <a:ext cx="550900" cy="61730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F93564FC-978F-4AC8-A2B6-B495AC3CE06E}"/>
              </a:ext>
            </a:extLst>
          </p:cNvPr>
          <p:cNvCxnSpPr>
            <a:cxnSpLocks/>
          </p:cNvCxnSpPr>
          <p:nvPr/>
        </p:nvCxnSpPr>
        <p:spPr>
          <a:xfrm>
            <a:off x="6390763" y="5002470"/>
            <a:ext cx="0" cy="4975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tangolo 46">
            <a:extLst>
              <a:ext uri="{FF2B5EF4-FFF2-40B4-BE49-F238E27FC236}">
                <a16:creationId xmlns:a16="http://schemas.microsoft.com/office/drawing/2014/main" id="{68481BEE-4B89-42F0-8EA1-EF94F3D1A5B4}"/>
              </a:ext>
            </a:extLst>
          </p:cNvPr>
          <p:cNvSpPr/>
          <p:nvPr/>
        </p:nvSpPr>
        <p:spPr>
          <a:xfrm>
            <a:off x="5613724" y="5649174"/>
            <a:ext cx="1554078" cy="4564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err="1">
                <a:solidFill>
                  <a:srgbClr val="002060"/>
                </a:solidFill>
                <a:latin typeface="Cambria" panose="02040503050406030204" pitchFamily="18" charset="0"/>
              </a:rPr>
              <a:t>Aciclovir</a:t>
            </a:r>
            <a:r>
              <a:rPr lang="it-IT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ev</a:t>
            </a:r>
            <a:endParaRPr lang="it-IT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16AAE325-DB09-41DF-BB3A-39AAAD353FA2}"/>
              </a:ext>
            </a:extLst>
          </p:cNvPr>
          <p:cNvSpPr/>
          <p:nvPr/>
        </p:nvSpPr>
        <p:spPr>
          <a:xfrm>
            <a:off x="7531964" y="5669661"/>
            <a:ext cx="4502913" cy="87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Estubato, buon livello vigilanza, afasico, emiparetico sinistro</a:t>
            </a:r>
          </a:p>
        </p:txBody>
      </p:sp>
    </p:spTree>
    <p:extLst>
      <p:ext uri="{BB962C8B-B14F-4D97-AF65-F5344CB8AC3E}">
        <p14:creationId xmlns:p14="http://schemas.microsoft.com/office/powerpoint/2010/main" val="39051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7" grpId="0" animBg="1"/>
      <p:bldP spid="32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501374-DD56-4C23-9F31-C550696085F2}"/>
              </a:ext>
            </a:extLst>
          </p:cNvPr>
          <p:cNvSpPr txBox="1"/>
          <p:nvPr/>
        </p:nvSpPr>
        <p:spPr>
          <a:xfrm>
            <a:off x="10144831" y="159353"/>
            <a:ext cx="215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ambria" panose="02040503050406030204" pitchFamily="18" charset="0"/>
              </a:rPr>
              <a:t>Discussione</a:t>
            </a:r>
            <a:endParaRPr lang="it-IT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7078A446-E714-43C3-AFAF-52DAC8D292D0}"/>
              </a:ext>
            </a:extLst>
          </p:cNvPr>
          <p:cNvSpPr/>
          <p:nvPr/>
        </p:nvSpPr>
        <p:spPr bwMode="auto">
          <a:xfrm>
            <a:off x="8440615" y="215973"/>
            <a:ext cx="3528342" cy="369333"/>
          </a:xfrm>
          <a:custGeom>
            <a:avLst/>
            <a:gdLst>
              <a:gd name="connsiteX0" fmla="*/ 0 w 12631398"/>
              <a:gd name="connsiteY0" fmla="*/ 636105 h 636105"/>
              <a:gd name="connsiteX1" fmla="*/ 11184834 w 12631398"/>
              <a:gd name="connsiteY1" fmla="*/ 596348 h 636105"/>
              <a:gd name="connsiteX2" fmla="*/ 11940208 w 12631398"/>
              <a:gd name="connsiteY2" fmla="*/ 0 h 63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1398" h="636105">
                <a:moveTo>
                  <a:pt x="0" y="636105"/>
                </a:moveTo>
                <a:lnTo>
                  <a:pt x="11184834" y="596348"/>
                </a:lnTo>
                <a:cubicBezTo>
                  <a:pt x="13174869" y="490330"/>
                  <a:pt x="12788347" y="452783"/>
                  <a:pt x="11940208" y="0"/>
                </a:cubicBez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69AC3B-2284-43F3-B092-2E89381B3477}"/>
              </a:ext>
            </a:extLst>
          </p:cNvPr>
          <p:cNvSpPr txBox="1"/>
          <p:nvPr/>
        </p:nvSpPr>
        <p:spPr>
          <a:xfrm>
            <a:off x="749569" y="200584"/>
            <a:ext cx="391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I) </a:t>
            </a:r>
            <a:r>
              <a:rPr lang="en-GB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Diagnosi</a:t>
            </a:r>
            <a:r>
              <a:rPr lang="en-GB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differenziale</a:t>
            </a:r>
            <a:r>
              <a:rPr lang="en-GB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en-GB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encefaliti</a:t>
            </a:r>
            <a:r>
              <a:rPr lang="en-GB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autoimmuni / </a:t>
            </a:r>
            <a:r>
              <a:rPr lang="en-GB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gliomi</a:t>
            </a:r>
            <a:endParaRPr lang="it-IT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Immagine 5" descr="Immagine che contiene testo, screenshot&#10;&#10;Descrizione generata automaticamente">
            <a:extLst>
              <a:ext uri="{FF2B5EF4-FFF2-40B4-BE49-F238E27FC236}">
                <a16:creationId xmlns:a16="http://schemas.microsoft.com/office/drawing/2014/main" id="{56924623-0D25-4CDF-BADE-E9877494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7" y="1172372"/>
            <a:ext cx="4443300" cy="242117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2EB2775-9D47-4E6A-9C26-9A34F2877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4813" y="358808"/>
            <a:ext cx="3333377" cy="310672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B24AE955-8978-42B2-B5F8-7BCCE525106F}"/>
              </a:ext>
            </a:extLst>
          </p:cNvPr>
          <p:cNvSpPr/>
          <p:nvPr/>
        </p:nvSpPr>
        <p:spPr>
          <a:xfrm>
            <a:off x="6501502" y="246413"/>
            <a:ext cx="541912" cy="205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16131E-4060-496F-A901-3E9D939B6A38}"/>
              </a:ext>
            </a:extLst>
          </p:cNvPr>
          <p:cNvSpPr/>
          <p:nvPr/>
        </p:nvSpPr>
        <p:spPr>
          <a:xfrm>
            <a:off x="4972010" y="985800"/>
            <a:ext cx="3048000" cy="5565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A22863E-B8F1-481E-A524-1A81ABF0AC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/>
          <a:stretch/>
        </p:blipFill>
        <p:spPr>
          <a:xfrm rot="5400000">
            <a:off x="-33842" y="4044452"/>
            <a:ext cx="3080807" cy="242260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C8C8B96-707C-4690-A843-6F28DD442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1381" y="4092685"/>
            <a:ext cx="3093859" cy="233919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3DD5B3D-BC9F-4711-A67F-77CA2CA8B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9526" y="4251532"/>
            <a:ext cx="3093858" cy="19953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7A0D830-09D0-41FC-AA2E-C4AB712762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8168" y="4161626"/>
            <a:ext cx="3093859" cy="216878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5809D1A-AFA4-4FB3-8005-11000C9ACECD}"/>
              </a:ext>
            </a:extLst>
          </p:cNvPr>
          <p:cNvSpPr txBox="1"/>
          <p:nvPr/>
        </p:nvSpPr>
        <p:spPr>
          <a:xfrm>
            <a:off x="7952512" y="6363067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900A30"/>
                </a:solidFill>
              </a:rPr>
              <a:t>Ki</a:t>
            </a:r>
            <a:r>
              <a:rPr lang="it-IT" dirty="0">
                <a:solidFill>
                  <a:srgbClr val="900A30"/>
                </a:solidFill>
              </a:rPr>
              <a:t> 67 e p53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76AE86C-F2D5-4C80-8764-39BDFDAB886C}"/>
              </a:ext>
            </a:extLst>
          </p:cNvPr>
          <p:cNvSpPr txBox="1"/>
          <p:nvPr/>
        </p:nvSpPr>
        <p:spPr>
          <a:xfrm>
            <a:off x="6005429" y="6363067"/>
            <a:ext cx="70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GFAP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10131BE-576D-4FBA-A4E6-DF819AC192C7}"/>
              </a:ext>
            </a:extLst>
          </p:cNvPr>
          <p:cNvSpPr txBox="1"/>
          <p:nvPr/>
        </p:nvSpPr>
        <p:spPr>
          <a:xfrm>
            <a:off x="8470854" y="2233622"/>
            <a:ext cx="275383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Esame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istologico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quadro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aspecifico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di </a:t>
            </a:r>
            <a:r>
              <a:rPr lang="en-GB" sz="2000" u="sng" dirty="0" err="1">
                <a:solidFill>
                  <a:srgbClr val="002060"/>
                </a:solidFill>
                <a:latin typeface="Cambria" panose="02040503050406030204" pitchFamily="18" charset="0"/>
              </a:rPr>
              <a:t>gliosi</a:t>
            </a:r>
            <a:r>
              <a:rPr lang="en-GB" sz="2000" u="sng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u="sng" dirty="0" err="1">
                <a:solidFill>
                  <a:srgbClr val="002060"/>
                </a:solidFill>
                <a:latin typeface="Cambria" panose="02040503050406030204" pitchFamily="18" charset="0"/>
              </a:rPr>
              <a:t>reattiva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it-IT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8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6F8B8D-7BF0-4EA5-979D-93D137FB5530}"/>
              </a:ext>
            </a:extLst>
          </p:cNvPr>
          <p:cNvSpPr txBox="1"/>
          <p:nvPr/>
        </p:nvSpPr>
        <p:spPr>
          <a:xfrm>
            <a:off x="10144831" y="159353"/>
            <a:ext cx="215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ambria" panose="02040503050406030204" pitchFamily="18" charset="0"/>
              </a:rPr>
              <a:t>Discussione</a:t>
            </a:r>
            <a:endParaRPr lang="it-IT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845F5FB8-0AEA-4103-A2B4-532A8723BC09}"/>
              </a:ext>
            </a:extLst>
          </p:cNvPr>
          <p:cNvSpPr/>
          <p:nvPr/>
        </p:nvSpPr>
        <p:spPr bwMode="auto">
          <a:xfrm>
            <a:off x="8440615" y="215973"/>
            <a:ext cx="3528342" cy="369333"/>
          </a:xfrm>
          <a:custGeom>
            <a:avLst/>
            <a:gdLst>
              <a:gd name="connsiteX0" fmla="*/ 0 w 12631398"/>
              <a:gd name="connsiteY0" fmla="*/ 636105 h 636105"/>
              <a:gd name="connsiteX1" fmla="*/ 11184834 w 12631398"/>
              <a:gd name="connsiteY1" fmla="*/ 596348 h 636105"/>
              <a:gd name="connsiteX2" fmla="*/ 11940208 w 12631398"/>
              <a:gd name="connsiteY2" fmla="*/ 0 h 63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1398" h="636105">
                <a:moveTo>
                  <a:pt x="0" y="636105"/>
                </a:moveTo>
                <a:lnTo>
                  <a:pt x="11184834" y="596348"/>
                </a:lnTo>
                <a:cubicBezTo>
                  <a:pt x="13174869" y="490330"/>
                  <a:pt x="12788347" y="452783"/>
                  <a:pt x="11940208" y="0"/>
                </a:cubicBezTo>
              </a:path>
            </a:pathLst>
          </a:cu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1C60A0-16E9-4F7B-B1BB-6337D4A09512}"/>
              </a:ext>
            </a:extLst>
          </p:cNvPr>
          <p:cNvSpPr txBox="1"/>
          <p:nvPr/>
        </p:nvSpPr>
        <p:spPr>
          <a:xfrm>
            <a:off x="762821" y="528685"/>
            <a:ext cx="453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II) </a:t>
            </a:r>
            <a:r>
              <a:rPr lang="en-GB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Positività</a:t>
            </a:r>
            <a:r>
              <a:rPr lang="en-GB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HSV1 post </a:t>
            </a:r>
            <a:r>
              <a:rPr lang="en-GB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intervento</a:t>
            </a:r>
            <a:endParaRPr lang="it-IT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AC5771-5FB5-453E-8970-A67CCCD11218}"/>
              </a:ext>
            </a:extLst>
          </p:cNvPr>
          <p:cNvSpPr txBox="1"/>
          <p:nvPr/>
        </p:nvSpPr>
        <p:spPr>
          <a:xfrm>
            <a:off x="3031845" y="1023067"/>
            <a:ext cx="433636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36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precedenti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casi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descritti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di HSVE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dopo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interventi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neurochirurgici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it-IT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D28F41F-93CC-4C99-BC99-921036C74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38146"/>
              </p:ext>
            </p:extLst>
          </p:nvPr>
        </p:nvGraphicFramePr>
        <p:xfrm>
          <a:off x="1086678" y="1918915"/>
          <a:ext cx="810231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650">
                  <a:extLst>
                    <a:ext uri="{9D8B030D-6E8A-4147-A177-3AD203B41FA5}">
                      <a16:colId xmlns:a16="http://schemas.microsoft.com/office/drawing/2014/main" val="28012742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571614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10811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latin typeface="Cambria" panose="02040503050406030204" pitchFamily="18" charset="0"/>
                        </a:rPr>
                        <a:t>Sequele neurologiche gravi o morte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36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Popolazione totale</a:t>
                      </a:r>
                    </a:p>
                    <a:p>
                      <a:pPr algn="ctr"/>
                      <a:endParaRPr lang="it-IT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Nessun trattamento</a:t>
                      </a:r>
                    </a:p>
                    <a:p>
                      <a:pPr algn="ctr"/>
                      <a:endParaRPr lang="it-IT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Trattamento</a:t>
                      </a:r>
                    </a:p>
                    <a:p>
                      <a:endParaRPr lang="it-IT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endParaRPr lang="it-IT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it-IT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it-IT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it-IT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it-IT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Inizio ≤ 2 gg</a:t>
                      </a:r>
                    </a:p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Inizio ≥ 3 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19/36 (52.78%)</a:t>
                      </a:r>
                    </a:p>
                    <a:p>
                      <a:pPr algn="ctr"/>
                      <a:endParaRPr lang="it-IT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6/6 (100%)</a:t>
                      </a:r>
                    </a:p>
                    <a:p>
                      <a:pPr algn="ctr"/>
                      <a:endParaRPr lang="it-IT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it-IT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0/8 (0%) </a:t>
                      </a:r>
                    </a:p>
                    <a:p>
                      <a:pPr algn="ctr"/>
                      <a:r>
                        <a:rPr lang="it-IT" b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18/28 (64.28%)</a:t>
                      </a:r>
                      <a:endParaRPr lang="it-IT" b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12922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AF902504-E372-4C0D-9407-5832D2F80ACA}"/>
              </a:ext>
            </a:extLst>
          </p:cNvPr>
          <p:cNvSpPr/>
          <p:nvPr/>
        </p:nvSpPr>
        <p:spPr>
          <a:xfrm>
            <a:off x="1285462" y="3008243"/>
            <a:ext cx="7262191" cy="530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5ED9E01-522F-4294-BA00-453E05988821}"/>
              </a:ext>
            </a:extLst>
          </p:cNvPr>
          <p:cNvSpPr/>
          <p:nvPr/>
        </p:nvSpPr>
        <p:spPr>
          <a:xfrm>
            <a:off x="4426226" y="3921105"/>
            <a:ext cx="4027641" cy="346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ABF09F3-A893-4753-AD4B-359622545D76}"/>
              </a:ext>
            </a:extLst>
          </p:cNvPr>
          <p:cNvSpPr/>
          <p:nvPr/>
        </p:nvSpPr>
        <p:spPr>
          <a:xfrm>
            <a:off x="4426226" y="4256378"/>
            <a:ext cx="4293704" cy="346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63D9DFE-873E-4E3C-9E2F-70AC65D6BB8D}"/>
              </a:ext>
            </a:extLst>
          </p:cNvPr>
          <p:cNvSpPr txBox="1"/>
          <p:nvPr/>
        </p:nvSpPr>
        <p:spPr>
          <a:xfrm>
            <a:off x="447671" y="5098017"/>
            <a:ext cx="416408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L’encefalite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erpetica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è una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possibile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seppur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rara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complicanza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delle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procedure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neurochirurgiche</a:t>
            </a:r>
            <a:endParaRPr lang="it-IT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DA8D77-2309-4AB4-8CC5-FD7C20CFD544}"/>
              </a:ext>
            </a:extLst>
          </p:cNvPr>
          <p:cNvSpPr txBox="1"/>
          <p:nvPr/>
        </p:nvSpPr>
        <p:spPr>
          <a:xfrm>
            <a:off x="5504828" y="5098016"/>
            <a:ext cx="433636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Iniziare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tempestivamente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la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terapia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empirica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) cambia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drasticamente</a:t>
            </a:r>
            <a:r>
              <a:rPr lang="en-GB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l’outcome</a:t>
            </a:r>
            <a:endParaRPr lang="it-IT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TM02900688[[fn=Sfaccettatura]]</Template>
  <TotalTime>863</TotalTime>
  <Words>452</Words>
  <Application>Microsoft Office PowerPoint</Application>
  <PresentationFormat>Widescreen</PresentationFormat>
  <Paragraphs>82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Cambria</vt:lpstr>
      <vt:lpstr>Trebuchet MS</vt:lpstr>
      <vt:lpstr>Wingdings</vt:lpstr>
      <vt:lpstr>Wingdings 2</vt:lpstr>
      <vt:lpstr>Wingdings 3</vt:lpstr>
      <vt:lpstr>HDOfficeLightV0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</dc:creator>
  <cp:lastModifiedBy>Asus 28</cp:lastModifiedBy>
  <cp:revision>52</cp:revision>
  <dcterms:created xsi:type="dcterms:W3CDTF">2019-04-02T12:46:24Z</dcterms:created>
  <dcterms:modified xsi:type="dcterms:W3CDTF">2019-04-06T08:22:23Z</dcterms:modified>
</cp:coreProperties>
</file>